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 id="2147483990" r:id="rId2"/>
  </p:sldMasterIdLst>
  <p:notesMasterIdLst>
    <p:notesMasterId r:id="rId26"/>
  </p:notesMasterIdLst>
  <p:handoutMasterIdLst>
    <p:handoutMasterId r:id="rId27"/>
  </p:handoutMasterIdLst>
  <p:sldIdLst>
    <p:sldId id="256" r:id="rId3"/>
    <p:sldId id="268" r:id="rId4"/>
    <p:sldId id="260" r:id="rId5"/>
    <p:sldId id="300" r:id="rId6"/>
    <p:sldId id="307" r:id="rId7"/>
    <p:sldId id="257" r:id="rId8"/>
    <p:sldId id="303" r:id="rId9"/>
    <p:sldId id="258" r:id="rId10"/>
    <p:sldId id="299" r:id="rId11"/>
    <p:sldId id="259" r:id="rId12"/>
    <p:sldId id="301" r:id="rId13"/>
    <p:sldId id="302" r:id="rId14"/>
    <p:sldId id="263" r:id="rId15"/>
    <p:sldId id="262" r:id="rId16"/>
    <p:sldId id="298" r:id="rId17"/>
    <p:sldId id="294" r:id="rId18"/>
    <p:sldId id="296" r:id="rId19"/>
    <p:sldId id="304" r:id="rId20"/>
    <p:sldId id="305" r:id="rId21"/>
    <p:sldId id="306" r:id="rId22"/>
    <p:sldId id="281" r:id="rId23"/>
    <p:sldId id="286" r:id="rId24"/>
    <p:sldId id="293" r:id="rId25"/>
  </p:sldIdLst>
  <p:sldSz cx="9144000" cy="6858000" type="screen4x3"/>
  <p:notesSz cx="6858000" cy="9144000"/>
  <p:defaultTextStyle>
    <a:defPPr>
      <a:defRPr lang="es-E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0CCFF"/>
    <a:srgbClr val="FFFF00"/>
    <a:srgbClr val="FF99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90" d="100"/>
          <a:sy n="90" d="100"/>
        </p:scale>
        <p:origin x="-594" y="-378"/>
      </p:cViewPr>
      <p:guideLst>
        <p:guide orient="horz" pos="2160"/>
        <p:guide pos="2880"/>
      </p:guideLst>
    </p:cSldViewPr>
  </p:slideViewPr>
  <p:outlineViewPr>
    <p:cViewPr>
      <p:scale>
        <a:sx n="33" d="100"/>
        <a:sy n="33" d="100"/>
      </p:scale>
      <p:origin x="54" y="82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2D8D466-451C-4FD0-A85E-F85ECAF4972E}" type="datetimeFigureOut">
              <a:rPr lang="es-ES"/>
              <a:pPr>
                <a:defRPr/>
              </a:pPr>
              <a:t>19/10/2017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57F255C-1955-4207-AF1D-73349C7252F4}"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5BEFC861-8CBB-42C2-B8E9-502AA68EFD5F}" type="datetimeFigureOut">
              <a:rPr lang="es-ES"/>
              <a:pPr>
                <a:defRPr/>
              </a:pPr>
              <a:t>19/10/2017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611EAD28-A933-4F87-8D06-8240032ACD64}"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es-ES"/>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s-E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s-E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s-E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s-E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s-ES"/>
            </a:p>
          </p:txBody>
        </p:sp>
      </p:grpSp>
      <p:sp>
        <p:nvSpPr>
          <p:cNvPr id="88073"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s-ES"/>
              <a:t>Haga clic para cambiar el estilo de título	</a:t>
            </a:r>
          </a:p>
        </p:txBody>
      </p:sp>
      <p:sp>
        <p:nvSpPr>
          <p:cNvPr id="8807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fld id="{1C3AC936-8FC6-4204-966F-5B69FA8337A9}" type="datetimeFigureOut">
              <a:rPr lang="es-ES"/>
              <a:pPr>
                <a:defRPr/>
              </a:pPr>
              <a:t>19/10/2017</a:t>
            </a:fld>
            <a:endParaRPr lang="es-E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s-ES"/>
          </a:p>
        </p:txBody>
      </p:sp>
      <p:sp>
        <p:nvSpPr>
          <p:cNvPr id="13" name="Rectangle 13"/>
          <p:cNvSpPr>
            <a:spLocks noGrp="1" noChangeArrowheads="1"/>
          </p:cNvSpPr>
          <p:nvPr>
            <p:ph type="sldNum" sz="quarter" idx="12"/>
          </p:nvPr>
        </p:nvSpPr>
        <p:spPr/>
        <p:txBody>
          <a:bodyPr/>
          <a:lstStyle>
            <a:lvl1pPr>
              <a:defRPr/>
            </a:lvl1pPr>
          </a:lstStyle>
          <a:p>
            <a:pPr>
              <a:defRPr/>
            </a:pPr>
            <a:fld id="{56591724-7471-421F-9E26-C065CDB3207B}"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fld id="{24A67B15-8A29-4148-9704-3D07C591B4A9}" type="datetimeFigureOut">
              <a:rPr lang="es-ES"/>
              <a:pPr>
                <a:defRPr/>
              </a:pPr>
              <a:t>19/10/2017</a:t>
            </a:fld>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11AE1223-D3AB-4EE8-A9E8-F4C436F1AB9F}"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8463" y="244475"/>
            <a:ext cx="2097087"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44475"/>
            <a:ext cx="61388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fld id="{4538B89E-8E79-4A13-B1E1-A9A4916BDE93}" type="datetimeFigureOut">
              <a:rPr lang="es-ES"/>
              <a:pPr>
                <a:defRPr/>
              </a:pPr>
              <a:t>19/10/2017</a:t>
            </a:fld>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E3112CAF-2450-411C-95F1-1B71EEC89CFB}"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Rectángulo"/>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5" name="7 Marcador de fecha"/>
          <p:cNvSpPr>
            <a:spLocks noGrp="1"/>
          </p:cNvSpPr>
          <p:nvPr>
            <p:ph type="dt" sz="half" idx="10"/>
          </p:nvPr>
        </p:nvSpPr>
        <p:spPr>
          <a:xfrm>
            <a:off x="5562600" y="6513513"/>
            <a:ext cx="3001963" cy="274637"/>
          </a:xfrm>
        </p:spPr>
        <p:txBody>
          <a:bodyPr/>
          <a:lstStyle>
            <a:lvl1pPr>
              <a:defRPr/>
            </a:lvl1pPr>
            <a:extLst/>
          </a:lstStyle>
          <a:p>
            <a:pPr>
              <a:defRPr/>
            </a:pPr>
            <a:fld id="{A910575F-7D46-47B9-BF35-681A162B4D42}" type="datetimeFigureOut">
              <a:rPr lang="es-ES"/>
              <a:pPr>
                <a:defRPr/>
              </a:pPr>
              <a:t>19/10/2017</a:t>
            </a:fld>
            <a:endParaRPr lang="es-ES"/>
          </a:p>
        </p:txBody>
      </p:sp>
      <p:sp>
        <p:nvSpPr>
          <p:cNvPr id="6" name="8 Marcador de número de diapositiva"/>
          <p:cNvSpPr>
            <a:spLocks noGrp="1"/>
          </p:cNvSpPr>
          <p:nvPr>
            <p:ph type="sldNum" sz="quarter" idx="11"/>
          </p:nvPr>
        </p:nvSpPr>
        <p:spPr>
          <a:xfrm>
            <a:off x="8639175" y="6513513"/>
            <a:ext cx="463550" cy="274637"/>
          </a:xfrm>
        </p:spPr>
        <p:txBody>
          <a:bodyPr/>
          <a:lstStyle>
            <a:lvl1pPr>
              <a:defRPr>
                <a:solidFill>
                  <a:schemeClr val="tx2">
                    <a:shade val="90000"/>
                  </a:schemeClr>
                </a:solidFill>
              </a:defRPr>
            </a:lvl1pPr>
            <a:extLst/>
          </a:lstStyle>
          <a:p>
            <a:pPr>
              <a:defRPr/>
            </a:pPr>
            <a:fld id="{D20B7E0C-9B4D-47E3-B198-06EEDBB1EA45}" type="slidenum">
              <a:rPr lang="es-ES"/>
              <a:pPr>
                <a:defRPr/>
              </a:pPr>
              <a:t>‹Nº›</a:t>
            </a:fld>
            <a:endParaRPr lang="es-ES"/>
          </a:p>
        </p:txBody>
      </p:sp>
      <p:sp>
        <p:nvSpPr>
          <p:cNvPr id="7" name="9 Marcador de pie de página"/>
          <p:cNvSpPr>
            <a:spLocks noGrp="1"/>
          </p:cNvSpPr>
          <p:nvPr>
            <p:ph type="ftr" sz="quarter" idx="12"/>
          </p:nvPr>
        </p:nvSpPr>
        <p:spPr>
          <a:xfrm>
            <a:off x="1600200" y="6513513"/>
            <a:ext cx="3906838" cy="274637"/>
          </a:xfrm>
        </p:spPr>
        <p:txBody>
          <a:bodyPr/>
          <a:lstStyle>
            <a:lvl1pPr>
              <a:defRPr/>
            </a:lvl1pPr>
            <a:extLst/>
          </a:lstStyle>
          <a:p>
            <a:pPr>
              <a:defRPr/>
            </a:pPr>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8" name="7 Rectángulo"/>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defRPr/>
            </a:pPr>
            <a:endParaRPr lang="en-US"/>
          </a:p>
        </p:txBody>
      </p:sp>
      <p:sp>
        <p:nvSpPr>
          <p:cNvPr id="9" name="8 Rectángulo"/>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defRPr/>
            </a:pPr>
            <a:endParaRPr lang="en-US"/>
          </a:p>
        </p:txBody>
      </p:sp>
      <p:sp>
        <p:nvSpPr>
          <p:cNvPr id="2" name="1 Título"/>
          <p:cNvSpPr>
            <a:spLocks noGrp="1"/>
          </p:cNvSpPr>
          <p:nvPr>
            <p:ph type="title"/>
          </p:nvPr>
        </p:nvSpPr>
        <p:spPr>
          <a:xfrm>
            <a:off x="457200" y="251948"/>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6 Marcador de fecha"/>
          <p:cNvSpPr>
            <a:spLocks noGrp="1"/>
          </p:cNvSpPr>
          <p:nvPr>
            <p:ph type="dt" sz="half" idx="10"/>
          </p:nvPr>
        </p:nvSpPr>
        <p:spPr>
          <a:xfrm>
            <a:off x="5562600" y="6400800"/>
            <a:ext cx="3001963" cy="274638"/>
          </a:xfrm>
        </p:spPr>
        <p:txBody>
          <a:bodyPr/>
          <a:lstStyle>
            <a:lvl1pPr>
              <a:defRPr/>
            </a:lvl1pPr>
            <a:extLst/>
          </a:lstStyle>
          <a:p>
            <a:pPr>
              <a:defRPr/>
            </a:pPr>
            <a:fld id="{55D00D60-0A42-41D7-8095-E64DFC8A3A54}" type="datetimeFigureOut">
              <a:rPr lang="es-ES"/>
              <a:pPr>
                <a:defRPr/>
              </a:pPr>
              <a:t>19/10/2017</a:t>
            </a:fld>
            <a:endParaRPr lang="es-ES"/>
          </a:p>
        </p:txBody>
      </p:sp>
      <p:sp>
        <p:nvSpPr>
          <p:cNvPr id="11" name="7 Marcador de pie de página"/>
          <p:cNvSpPr>
            <a:spLocks noGrp="1"/>
          </p:cNvSpPr>
          <p:nvPr>
            <p:ph type="ftr" sz="quarter" idx="11"/>
          </p:nvPr>
        </p:nvSpPr>
        <p:spPr>
          <a:xfrm>
            <a:off x="1295400" y="6400800"/>
            <a:ext cx="4211638" cy="274638"/>
          </a:xfrm>
        </p:spPr>
        <p:txBody>
          <a:bodyPr/>
          <a:lstStyle>
            <a:lvl1pPr>
              <a:defRPr/>
            </a:lvl1pPr>
            <a:extLst/>
          </a:lstStyle>
          <a:p>
            <a:pPr>
              <a:defRPr/>
            </a:pPr>
            <a:endParaRPr lang="es-ES"/>
          </a:p>
        </p:txBody>
      </p:sp>
      <p:sp>
        <p:nvSpPr>
          <p:cNvPr id="12" name="8 Marcador de número de diapositiva"/>
          <p:cNvSpPr>
            <a:spLocks noGrp="1"/>
          </p:cNvSpPr>
          <p:nvPr>
            <p:ph type="sldNum" sz="quarter" idx="12"/>
          </p:nvPr>
        </p:nvSpPr>
        <p:spPr>
          <a:xfrm>
            <a:off x="8640763" y="6515100"/>
            <a:ext cx="465137" cy="273050"/>
          </a:xfrm>
        </p:spPr>
        <p:txBody>
          <a:bodyPr/>
          <a:lstStyle>
            <a:lvl1pPr>
              <a:defRPr/>
            </a:lvl1pPr>
            <a:extLst/>
          </a:lstStyle>
          <a:p>
            <a:pPr>
              <a:defRPr/>
            </a:pPr>
            <a:fld id="{3761A814-F6D1-40A9-B07C-E617FCD10B02}"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4" name="3 Rectángulo"/>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2" name="1 Título"/>
          <p:cNvSpPr>
            <a:spLocks noGrp="1"/>
          </p:cNvSpPr>
          <p:nvPr>
            <p:ph type="title"/>
          </p:nvPr>
        </p:nvSpPr>
        <p:spPr>
          <a:xfrm>
            <a:off x="457200" y="253218"/>
            <a:ext cx="8229600" cy="1143000"/>
          </a:xfrm>
        </p:spPr>
        <p:txBody>
          <a:bodyPr/>
          <a:lstStyle>
            <a:extLst/>
          </a:lstStyle>
          <a:p>
            <a:r>
              <a:rPr lang="es-ES" smtClean="0"/>
              <a:t>Haga clic para modificar el estilo de título del patrón</a:t>
            </a:r>
            <a:endParaRPr lang="en-US"/>
          </a:p>
        </p:txBody>
      </p:sp>
      <p:sp>
        <p:nvSpPr>
          <p:cNvPr id="5" name="2 Marcador de fecha"/>
          <p:cNvSpPr>
            <a:spLocks noGrp="1"/>
          </p:cNvSpPr>
          <p:nvPr>
            <p:ph type="dt" sz="half" idx="10"/>
          </p:nvPr>
        </p:nvSpPr>
        <p:spPr>
          <a:xfrm>
            <a:off x="5562600" y="6400800"/>
            <a:ext cx="3001963" cy="274638"/>
          </a:xfrm>
        </p:spPr>
        <p:txBody>
          <a:bodyPr/>
          <a:lstStyle>
            <a:lvl1pPr>
              <a:defRPr/>
            </a:lvl1pPr>
            <a:extLst/>
          </a:lstStyle>
          <a:p>
            <a:pPr>
              <a:defRPr/>
            </a:pPr>
            <a:fld id="{5BB8864A-E811-4991-AD0F-843C81E43AEA}" type="datetimeFigureOut">
              <a:rPr lang="es-ES"/>
              <a:pPr>
                <a:defRPr/>
              </a:pPr>
              <a:t>19/10/2017</a:t>
            </a:fld>
            <a:endParaRPr lang="es-ES"/>
          </a:p>
        </p:txBody>
      </p:sp>
      <p:sp>
        <p:nvSpPr>
          <p:cNvPr id="6" name="3 Marcador de pie de página"/>
          <p:cNvSpPr>
            <a:spLocks noGrp="1"/>
          </p:cNvSpPr>
          <p:nvPr>
            <p:ph type="ftr" sz="quarter" idx="11"/>
          </p:nvPr>
        </p:nvSpPr>
        <p:spPr>
          <a:xfrm>
            <a:off x="1295400" y="6400800"/>
            <a:ext cx="4211638" cy="274638"/>
          </a:xfrm>
        </p:spPr>
        <p:txBody>
          <a:bodyPr/>
          <a:lstStyle>
            <a:lvl1pPr>
              <a:defRPr/>
            </a:lvl1pPr>
            <a:extLst/>
          </a:lstStyle>
          <a:p>
            <a:pPr>
              <a:defRPr/>
            </a:pPr>
            <a:endParaRPr lang="es-ES"/>
          </a:p>
        </p:txBody>
      </p:sp>
      <p:sp>
        <p:nvSpPr>
          <p:cNvPr id="7" name="4 Marcador de número de diapositiva"/>
          <p:cNvSpPr>
            <a:spLocks noGrp="1"/>
          </p:cNvSpPr>
          <p:nvPr>
            <p:ph type="sldNum" sz="quarter" idx="12"/>
          </p:nvPr>
        </p:nvSpPr>
        <p:spPr>
          <a:xfrm>
            <a:off x="8639175" y="6515100"/>
            <a:ext cx="463550" cy="273050"/>
          </a:xfrm>
        </p:spPr>
        <p:txBody>
          <a:bodyPr/>
          <a:lstStyle>
            <a:lvl1pPr>
              <a:defRPr/>
            </a:lvl1pPr>
            <a:extLst/>
          </a:lstStyle>
          <a:p>
            <a:pPr>
              <a:defRPr/>
            </a:pPr>
            <a:fld id="{B9D6FAB7-9F63-4B10-B9DC-CF11064C5747}"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Rectángulo"/>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2" name="1 Título"/>
          <p:cNvSpPr>
            <a:spLocks noGrp="1"/>
          </p:cNvSpPr>
          <p:nvPr>
            <p:ph type="title"/>
          </p:nvPr>
        </p:nvSpPr>
        <p:spPr>
          <a:xfrm>
            <a:off x="4963136" y="304800"/>
            <a:ext cx="3931920" cy="762000"/>
          </a:xfrm>
        </p:spPr>
        <p:txBody>
          <a:bodyPr/>
          <a:lstStyle>
            <a:lvl1pPr marL="0" algn="r">
              <a:buNone/>
              <a:defRPr sz="2000" b="1"/>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8 Marcador de fecha"/>
          <p:cNvSpPr>
            <a:spLocks noGrp="1"/>
          </p:cNvSpPr>
          <p:nvPr>
            <p:ph type="dt" sz="half" idx="10"/>
          </p:nvPr>
        </p:nvSpPr>
        <p:spPr>
          <a:xfrm>
            <a:off x="5562600" y="6513513"/>
            <a:ext cx="3001963" cy="274637"/>
          </a:xfrm>
        </p:spPr>
        <p:txBody>
          <a:bodyPr/>
          <a:lstStyle>
            <a:lvl1pPr>
              <a:defRPr/>
            </a:lvl1pPr>
            <a:extLst/>
          </a:lstStyle>
          <a:p>
            <a:pPr>
              <a:defRPr/>
            </a:pPr>
            <a:fld id="{096A2AA6-B67A-458B-9998-7AD0998C7FCC}" type="datetimeFigureOut">
              <a:rPr lang="es-ES"/>
              <a:pPr>
                <a:defRPr/>
              </a:pPr>
              <a:t>19/10/2017</a:t>
            </a:fld>
            <a:endParaRPr lang="es-ES"/>
          </a:p>
        </p:txBody>
      </p:sp>
      <p:sp>
        <p:nvSpPr>
          <p:cNvPr id="7" name="9 Marcador de número de diapositiva"/>
          <p:cNvSpPr>
            <a:spLocks noGrp="1"/>
          </p:cNvSpPr>
          <p:nvPr>
            <p:ph type="sldNum" sz="quarter" idx="11"/>
          </p:nvPr>
        </p:nvSpPr>
        <p:spPr>
          <a:xfrm>
            <a:off x="8639175" y="6513513"/>
            <a:ext cx="463550" cy="274637"/>
          </a:xfrm>
        </p:spPr>
        <p:txBody>
          <a:bodyPr/>
          <a:lstStyle>
            <a:lvl1pPr>
              <a:defRPr>
                <a:solidFill>
                  <a:schemeClr val="tx2">
                    <a:shade val="90000"/>
                  </a:schemeClr>
                </a:solidFill>
              </a:defRPr>
            </a:lvl1pPr>
            <a:extLst/>
          </a:lstStyle>
          <a:p>
            <a:pPr>
              <a:defRPr/>
            </a:pPr>
            <a:fld id="{1AC6510B-57B6-46E0-91AE-7B9728ABACAC}" type="slidenum">
              <a:rPr lang="es-ES"/>
              <a:pPr>
                <a:defRPr/>
              </a:pPr>
              <a:t>‹Nº›</a:t>
            </a:fld>
            <a:endParaRPr lang="es-ES"/>
          </a:p>
        </p:txBody>
      </p:sp>
      <p:sp>
        <p:nvSpPr>
          <p:cNvPr id="8" name="10 Marcador de pie de página"/>
          <p:cNvSpPr>
            <a:spLocks noGrp="1"/>
          </p:cNvSpPr>
          <p:nvPr>
            <p:ph type="ftr" sz="quarter" idx="12"/>
          </p:nvPr>
        </p:nvSpPr>
        <p:spPr>
          <a:xfrm>
            <a:off x="1600200" y="6513513"/>
            <a:ext cx="3906838" cy="274637"/>
          </a:xfrm>
        </p:spPr>
        <p:txBody>
          <a:bodyPr/>
          <a:lstStyle>
            <a:lvl1pPr>
              <a:defRPr/>
            </a:lvl1pPr>
            <a:extLst/>
          </a:lstStyle>
          <a:p>
            <a:pPr>
              <a:defRPr/>
            </a:pPr>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lstStyle>
            <a:lvl1pPr marL="0" algn="r">
              <a:buNone/>
              <a:defRPr sz="2000" b="1"/>
            </a:lvl1pPr>
            <a:extLst/>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s-ES" noProof="0" smtClean="0"/>
              <a:t>Haga clic en el icono para agregar una imagen</a:t>
            </a:r>
            <a:endParaRPr lang="en-US" noProof="0" dirty="0"/>
          </a:p>
        </p:txBody>
      </p:sp>
      <p:sp>
        <p:nvSpPr>
          <p:cNvPr id="5" name="7 Marcador de fecha"/>
          <p:cNvSpPr>
            <a:spLocks noGrp="1"/>
          </p:cNvSpPr>
          <p:nvPr>
            <p:ph type="dt" sz="half" idx="10"/>
          </p:nvPr>
        </p:nvSpPr>
        <p:spPr/>
        <p:txBody>
          <a:bodyPr/>
          <a:lstStyle>
            <a:lvl1pPr>
              <a:defRPr/>
            </a:lvl1pPr>
          </a:lstStyle>
          <a:p>
            <a:pPr>
              <a:defRPr/>
            </a:pPr>
            <a:fld id="{2F7DE188-ECEC-41DB-ADA4-1B2301226C06}" type="datetimeFigureOut">
              <a:rPr lang="es-ES"/>
              <a:pPr>
                <a:defRPr/>
              </a:pPr>
              <a:t>19/10/2017</a:t>
            </a:fld>
            <a:endParaRPr lang="es-ES"/>
          </a:p>
        </p:txBody>
      </p:sp>
      <p:sp>
        <p:nvSpPr>
          <p:cNvPr id="6" name="8 Marcador de número de diapositiva"/>
          <p:cNvSpPr>
            <a:spLocks noGrp="1"/>
          </p:cNvSpPr>
          <p:nvPr>
            <p:ph type="sldNum" sz="quarter" idx="11"/>
          </p:nvPr>
        </p:nvSpPr>
        <p:spPr/>
        <p:txBody>
          <a:bodyPr/>
          <a:lstStyle>
            <a:lvl1pPr>
              <a:defRPr/>
            </a:lvl1pPr>
          </a:lstStyle>
          <a:p>
            <a:pPr>
              <a:defRPr/>
            </a:pPr>
            <a:fld id="{CB61EB1A-80A4-4710-B5C3-06B4303C4559}" type="slidenum">
              <a:rPr lang="es-ES"/>
              <a:pPr>
                <a:defRPr/>
              </a:pPr>
              <a:t>‹Nº›</a:t>
            </a:fld>
            <a:endParaRPr lang="es-ES"/>
          </a:p>
        </p:txBody>
      </p:sp>
      <p:sp>
        <p:nvSpPr>
          <p:cNvPr id="7" name="9 Marcador de pie de página"/>
          <p:cNvSpPr>
            <a:spLocks noGrp="1"/>
          </p:cNvSpPr>
          <p:nvPr>
            <p:ph type="ftr" sz="quarter" idx="12"/>
          </p:nvPr>
        </p:nvSpPr>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1"/>
          <p:cNvSpPr>
            <a:spLocks noGrp="1" noChangeArrowheads="1"/>
          </p:cNvSpPr>
          <p:nvPr>
            <p:ph type="dt" sz="half" idx="10"/>
          </p:nvPr>
        </p:nvSpPr>
        <p:spPr>
          <a:ln/>
        </p:spPr>
        <p:txBody>
          <a:bodyPr/>
          <a:lstStyle>
            <a:lvl1pPr>
              <a:defRPr/>
            </a:lvl1pPr>
          </a:lstStyle>
          <a:p>
            <a:pPr>
              <a:defRPr/>
            </a:pPr>
            <a:fld id="{6C823EFA-0183-4412-91B6-5E4E1A7B78EA}" type="datetimeFigureOut">
              <a:rPr lang="es-ES"/>
              <a:pPr>
                <a:defRPr/>
              </a:pPr>
              <a:t>19/10/2017</a:t>
            </a:fld>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8E6ED5A9-6865-4D7D-8860-F8025363B9A0}"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fld id="{69AA5E4F-2402-4642-96A5-BA692E3B865B}" type="datetimeFigureOut">
              <a:rPr lang="es-ES"/>
              <a:pPr>
                <a:defRPr/>
              </a:pPr>
              <a:t>19/10/2017</a:t>
            </a:fld>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2AC614BA-148F-4C05-BECC-E7B01E51D1DB}"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1"/>
          <p:cNvSpPr>
            <a:spLocks noGrp="1" noChangeArrowheads="1"/>
          </p:cNvSpPr>
          <p:nvPr>
            <p:ph type="dt" sz="half" idx="10"/>
          </p:nvPr>
        </p:nvSpPr>
        <p:spPr>
          <a:ln/>
        </p:spPr>
        <p:txBody>
          <a:bodyPr/>
          <a:lstStyle>
            <a:lvl1pPr>
              <a:defRPr/>
            </a:lvl1pPr>
          </a:lstStyle>
          <a:p>
            <a:pPr>
              <a:defRPr/>
            </a:pPr>
            <a:fld id="{41F0DD84-43F1-490C-8DB4-E1F4DC0AD0A9}" type="datetimeFigureOut">
              <a:rPr lang="es-ES"/>
              <a:pPr>
                <a:defRPr/>
              </a:pPr>
              <a:t>19/10/2017</a:t>
            </a:fld>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382D6A91-8648-4C36-BC1A-A2269CD7F9E3}"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1"/>
          <p:cNvSpPr>
            <a:spLocks noGrp="1" noChangeArrowheads="1"/>
          </p:cNvSpPr>
          <p:nvPr>
            <p:ph type="dt" sz="half" idx="10"/>
          </p:nvPr>
        </p:nvSpPr>
        <p:spPr>
          <a:ln/>
        </p:spPr>
        <p:txBody>
          <a:bodyPr/>
          <a:lstStyle>
            <a:lvl1pPr>
              <a:defRPr/>
            </a:lvl1pPr>
          </a:lstStyle>
          <a:p>
            <a:pPr>
              <a:defRPr/>
            </a:pPr>
            <a:fld id="{B2590CF4-375D-4FD0-A1EB-FED543255BBA}" type="datetimeFigureOut">
              <a:rPr lang="es-ES"/>
              <a:pPr>
                <a:defRPr/>
              </a:pPr>
              <a:t>19/10/2017</a:t>
            </a:fld>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DD74E6EA-EC15-4B6B-9242-4C322146D656}"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1"/>
          <p:cNvSpPr>
            <a:spLocks noGrp="1" noChangeArrowheads="1"/>
          </p:cNvSpPr>
          <p:nvPr>
            <p:ph type="dt" sz="half" idx="10"/>
          </p:nvPr>
        </p:nvSpPr>
        <p:spPr>
          <a:ln/>
        </p:spPr>
        <p:txBody>
          <a:bodyPr/>
          <a:lstStyle>
            <a:lvl1pPr>
              <a:defRPr/>
            </a:lvl1pPr>
          </a:lstStyle>
          <a:p>
            <a:pPr>
              <a:defRPr/>
            </a:pPr>
            <a:fld id="{7D2FCE4A-DFFE-410D-AD4B-9DF1A46523A7}" type="datetimeFigureOut">
              <a:rPr lang="es-ES"/>
              <a:pPr>
                <a:defRPr/>
              </a:pPr>
              <a:t>19/10/2017</a:t>
            </a:fld>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66D263E7-6374-48BE-A027-4778F47A012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71835B6A-279C-414C-9A5C-EF97D5F315CE}" type="datetimeFigureOut">
              <a:rPr lang="es-ES"/>
              <a:pPr>
                <a:defRPr/>
              </a:pPr>
              <a:t>19/10/2017</a:t>
            </a:fld>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9374C42D-A170-4516-8960-3BE799B988F4}"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fld id="{5B1DEC70-1FB9-4656-9944-C884817BAD87}" type="datetimeFigureOut">
              <a:rPr lang="es-ES"/>
              <a:pPr>
                <a:defRPr/>
              </a:pPr>
              <a:t>19/10/2017</a:t>
            </a:fld>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E225A99F-35B7-44C4-A7ED-EE4B354E5ABF}"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fld id="{652712F7-86E9-4751-ADF1-41474917C0FB}" type="datetimeFigureOut">
              <a:rPr lang="es-ES"/>
              <a:pPr>
                <a:defRPr/>
              </a:pPr>
              <a:t>19/10/2017</a:t>
            </a:fld>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9CB32ABD-B6DD-47EF-A6CE-2ECA672C3E4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87043"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s-ES"/>
            </a:p>
          </p:txBody>
        </p:sp>
        <p:sp>
          <p:nvSpPr>
            <p:cNvPr id="87044"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es-ES"/>
            </a:p>
          </p:txBody>
        </p:sp>
        <p:sp>
          <p:nvSpPr>
            <p:cNvPr id="87045"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es-ES"/>
            </a:p>
          </p:txBody>
        </p:sp>
        <p:sp>
          <p:nvSpPr>
            <p:cNvPr id="8704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s-ES"/>
            </a:p>
          </p:txBody>
        </p:sp>
        <p:sp>
          <p:nvSpPr>
            <p:cNvPr id="8704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s-ES"/>
            </a:p>
          </p:txBody>
        </p:sp>
        <p:sp>
          <p:nvSpPr>
            <p:cNvPr id="8704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s-ES"/>
            </a:p>
          </p:txBody>
        </p:sp>
        <p:sp>
          <p:nvSpPr>
            <p:cNvPr id="8704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s-ES"/>
            </a:p>
          </p:txBody>
        </p:sp>
        <p:sp>
          <p:nvSpPr>
            <p:cNvPr id="8705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s-ES"/>
            </a:p>
          </p:txBody>
        </p:sp>
      </p:grpSp>
      <p:sp>
        <p:nvSpPr>
          <p:cNvPr id="87051"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outerShdw blurRad="38100" dist="38100" dir="2700000" algn="tl">
                    <a:srgbClr val="000000"/>
                  </a:outerShdw>
                </a:effectLst>
              </a:defRPr>
            </a:lvl1pPr>
          </a:lstStyle>
          <a:p>
            <a:pPr>
              <a:defRPr/>
            </a:pPr>
            <a:fld id="{A791E91B-06F0-491E-8AD0-AB184F1088B8}" type="datetimeFigureOut">
              <a:rPr lang="es-ES"/>
              <a:pPr>
                <a:defRPr/>
              </a:pPr>
              <a:t>19/10/2017</a:t>
            </a:fld>
            <a:endParaRPr lang="es-ES"/>
          </a:p>
        </p:txBody>
      </p:sp>
      <p:sp>
        <p:nvSpPr>
          <p:cNvPr id="8705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s-ES"/>
          </a:p>
        </p:txBody>
      </p:sp>
      <p:sp>
        <p:nvSpPr>
          <p:cNvPr id="87053"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pPr>
              <a:defRPr/>
            </a:pPr>
            <a:fld id="{A192EB63-6656-4940-B7A2-1E70116EF168}" type="slidenum">
              <a:rPr lang="es-ES"/>
              <a:pPr>
                <a:defRPr/>
              </a:pPr>
              <a:t>‹Nº›</a:t>
            </a:fld>
            <a:endParaRPr lang="es-ES"/>
          </a:p>
        </p:txBody>
      </p:sp>
      <p:sp>
        <p:nvSpPr>
          <p:cNvPr id="87054"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87055"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4075"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s-ES" smtClean="0"/>
              <a:t>Haga clic para modificar el estilo de título del patrón</a:t>
            </a:r>
            <a:endParaRPr lang="en-US"/>
          </a:p>
        </p:txBody>
      </p:sp>
      <p:sp>
        <p:nvSpPr>
          <p:cNvPr id="2051" name="12 Marcador de texto"/>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8" name="7 Marcador de fecha"/>
          <p:cNvSpPr>
            <a:spLocks noGrp="1"/>
          </p:cNvSpPr>
          <p:nvPr>
            <p:ph type="dt" sz="half" idx="2"/>
          </p:nvPr>
        </p:nvSpPr>
        <p:spPr>
          <a:xfrm>
            <a:off x="5562600" y="6508750"/>
            <a:ext cx="3001963" cy="274638"/>
          </a:xfrm>
          <a:prstGeom prst="rect">
            <a:avLst/>
          </a:prstGeom>
        </p:spPr>
        <p:txBody>
          <a:bodyPr vert="horz" rtlCol="0"/>
          <a:lstStyle>
            <a:lvl1pPr algn="l">
              <a:defRPr sz="1300">
                <a:solidFill>
                  <a:schemeClr val="bg2">
                    <a:tint val="60000"/>
                    <a:satMod val="155000"/>
                  </a:schemeClr>
                </a:solidFill>
              </a:defRPr>
            </a:lvl1pPr>
            <a:extLst/>
          </a:lstStyle>
          <a:p>
            <a:pPr>
              <a:defRPr/>
            </a:pPr>
            <a:fld id="{12AC11D6-72BA-4799-8782-30C14E6D87C7}" type="datetimeFigureOut">
              <a:rPr lang="es-ES"/>
              <a:pPr>
                <a:defRPr/>
              </a:pPr>
              <a:t>19/10/2017</a:t>
            </a:fld>
            <a:endParaRPr lang="es-ES"/>
          </a:p>
        </p:txBody>
      </p:sp>
      <p:sp>
        <p:nvSpPr>
          <p:cNvPr id="9" name="8 Marcador de número de diapositiva"/>
          <p:cNvSpPr>
            <a:spLocks noGrp="1"/>
          </p:cNvSpPr>
          <p:nvPr>
            <p:ph type="sldNum" sz="quarter" idx="4"/>
          </p:nvPr>
        </p:nvSpPr>
        <p:spPr>
          <a:xfrm>
            <a:off x="8639175" y="6508750"/>
            <a:ext cx="463550" cy="274638"/>
          </a:xfrm>
          <a:prstGeom prst="rect">
            <a:avLst/>
          </a:prstGeom>
        </p:spPr>
        <p:txBody>
          <a:bodyPr vert="horz" rtlCol="0" anchor="ctr"/>
          <a:lstStyle>
            <a:lvl1pPr algn="r">
              <a:defRPr sz="1600">
                <a:solidFill>
                  <a:schemeClr val="tx2">
                    <a:shade val="90000"/>
                  </a:schemeClr>
                </a:solidFill>
              </a:defRPr>
            </a:lvl1pPr>
            <a:extLst/>
          </a:lstStyle>
          <a:p>
            <a:pPr>
              <a:defRPr/>
            </a:pPr>
            <a:fld id="{6E2285A8-EA8B-402E-8B27-5D3C72631469}" type="slidenum">
              <a:rPr lang="es-ES"/>
              <a:pPr>
                <a:defRPr/>
              </a:pPr>
              <a:t>‹Nº›</a:t>
            </a:fld>
            <a:endParaRPr lang="es-ES"/>
          </a:p>
        </p:txBody>
      </p:sp>
      <p:sp>
        <p:nvSpPr>
          <p:cNvPr id="10" name="9 Marcador de pie de página"/>
          <p:cNvSpPr>
            <a:spLocks noGrp="1"/>
          </p:cNvSpPr>
          <p:nvPr>
            <p:ph type="ftr" sz="quarter" idx="3"/>
          </p:nvPr>
        </p:nvSpPr>
        <p:spPr>
          <a:xfrm>
            <a:off x="1600200" y="6508750"/>
            <a:ext cx="3906838" cy="274638"/>
          </a:xfrm>
          <a:prstGeom prst="rect">
            <a:avLst/>
          </a:prstGeom>
        </p:spPr>
        <p:txBody>
          <a:bodyPr vert="horz" rtlCol="0"/>
          <a:lstStyle>
            <a:lvl1pPr algn="r">
              <a:defRPr sz="1300">
                <a:solidFill>
                  <a:schemeClr val="bg2">
                    <a:tint val="60000"/>
                    <a:satMod val="155000"/>
                  </a:schemeClr>
                </a:solidFill>
              </a:defRPr>
            </a:lvl1pPr>
            <a:extLst/>
          </a:lstStyle>
          <a:p>
            <a:pPr>
              <a:defRPr/>
            </a:pPr>
            <a:endParaRPr lang="es-ES"/>
          </a:p>
        </p:txBody>
      </p:sp>
    </p:spTree>
  </p:cSld>
  <p:clrMap bg1="dk1" tx1="lt1" bg2="dk2" tx2="lt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74" r:id="rId5"/>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Arial" charset="0"/>
          <a:ea typeface="+mj-ea"/>
          <a:cs typeface="+mj-cs"/>
        </a:defRPr>
      </a:lvl1pPr>
      <a:lvl2pPr marL="53975" indent="-53975" algn="r" rtl="0" eaLnBrk="0" fontAlgn="base" hangingPunct="0">
        <a:spcBef>
          <a:spcPct val="0"/>
        </a:spcBef>
        <a:spcAft>
          <a:spcPct val="0"/>
        </a:spcAft>
        <a:defRPr sz="4600">
          <a:solidFill>
            <a:srgbClr val="E7EACB"/>
          </a:solidFill>
          <a:latin typeface="Arial" charset="0"/>
        </a:defRPr>
      </a:lvl2pPr>
      <a:lvl3pPr marL="53975" indent="-53975" algn="r" rtl="0" eaLnBrk="0" fontAlgn="base" hangingPunct="0">
        <a:spcBef>
          <a:spcPct val="0"/>
        </a:spcBef>
        <a:spcAft>
          <a:spcPct val="0"/>
        </a:spcAft>
        <a:defRPr sz="4600">
          <a:solidFill>
            <a:srgbClr val="E7EACB"/>
          </a:solidFill>
          <a:latin typeface="Arial" charset="0"/>
        </a:defRPr>
      </a:lvl3pPr>
      <a:lvl4pPr marL="53975" indent="-53975" algn="r" rtl="0" eaLnBrk="0" fontAlgn="base" hangingPunct="0">
        <a:spcBef>
          <a:spcPct val="0"/>
        </a:spcBef>
        <a:spcAft>
          <a:spcPct val="0"/>
        </a:spcAft>
        <a:defRPr sz="4600">
          <a:solidFill>
            <a:srgbClr val="E7EACB"/>
          </a:solidFill>
          <a:latin typeface="Arial" charset="0"/>
        </a:defRPr>
      </a:lvl4pPr>
      <a:lvl5pPr marL="53975" indent="-53975" algn="r" rtl="0" eaLnBrk="0" fontAlgn="base" hangingPunct="0">
        <a:spcBef>
          <a:spcPct val="0"/>
        </a:spcBef>
        <a:spcAft>
          <a:spcPct val="0"/>
        </a:spcAft>
        <a:defRPr sz="4600">
          <a:solidFill>
            <a:srgbClr val="E7EACB"/>
          </a:solidFill>
          <a:latin typeface="Arial"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Arial" charset="0"/>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Arial" charset="0"/>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Arial" charset="0"/>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Arial" charset="0"/>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Arial" charset="0"/>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42910" y="188640"/>
            <a:ext cx="7772400" cy="1470025"/>
          </a:xfrm>
        </p:spPr>
        <p:txBody>
          <a:bodyPr lIns="45720" rIns="228600" anchor="b">
            <a:normAutofit fontScale="90000"/>
            <a:scene3d>
              <a:camera prst="orthographicFront"/>
              <a:lightRig rig="soft" dir="t">
                <a:rot lat="0" lon="0" rev="2400000"/>
              </a:lightRig>
            </a:scene3d>
            <a:sp3d>
              <a:bevelT w="19050" h="12700"/>
            </a:sp3d>
          </a:bodyPr>
          <a:lstStyle/>
          <a:p>
            <a:pPr algn="ctr" eaLnBrk="1" fontAlgn="auto" hangingPunct="1">
              <a:spcAft>
                <a:spcPts val="0"/>
              </a:spcAft>
              <a:defRPr/>
            </a:pPr>
            <a:r>
              <a:rPr lang="es-ES" sz="4800" b="0" kern="1200" dirty="0">
                <a:solidFill>
                  <a:schemeClr val="tx2">
                    <a:lumMod val="75000"/>
                  </a:schemeClr>
                </a:solidFill>
                <a:effectLst>
                  <a:outerShdw blurRad="38100" dist="25500" dir="5400000" algn="tl" rotWithShape="0">
                    <a:srgbClr val="000000">
                      <a:satMod val="180000"/>
                      <a:alpha val="75000"/>
                    </a:srgbClr>
                  </a:outerShdw>
                </a:effectLst>
              </a:rPr>
              <a:t>PRIMERA REUNIÓN DEL TUTOR/A  CON PADRES</a:t>
            </a:r>
          </a:p>
        </p:txBody>
      </p:sp>
      <p:pic>
        <p:nvPicPr>
          <p:cNvPr id="5" name="4 Imagen" descr="TV FOTO 1.jpg"/>
          <p:cNvPicPr>
            <a:picLocks noChangeAspect="1"/>
          </p:cNvPicPr>
          <p:nvPr/>
        </p:nvPicPr>
        <p:blipFill>
          <a:blip r:embed="rId2" cstate="print"/>
          <a:stretch>
            <a:fillRect/>
          </a:stretch>
        </p:blipFill>
        <p:spPr>
          <a:xfrm>
            <a:off x="1043608" y="1844824"/>
            <a:ext cx="7848872" cy="4782240"/>
          </a:xfrm>
          <a:prstGeom prst="rect">
            <a:avLst/>
          </a:prstGeom>
          <a:effectLst>
            <a:outerShdw blurRad="63500" sx="105000" sy="105000" algn="ctr" rotWithShape="0">
              <a:schemeClr val="tx1">
                <a:alpha val="40000"/>
              </a:schemeClr>
            </a:outerShdw>
          </a:effectLst>
        </p:spPr>
      </p:pic>
      <p:sp>
        <p:nvSpPr>
          <p:cNvPr id="10243" name="2 Subtítulo"/>
          <p:cNvSpPr>
            <a:spLocks noGrp="1"/>
          </p:cNvSpPr>
          <p:nvPr>
            <p:ph type="subTitle" idx="4294967295"/>
          </p:nvPr>
        </p:nvSpPr>
        <p:spPr>
          <a:xfrm>
            <a:off x="1214438" y="5738192"/>
            <a:ext cx="7434262" cy="1219200"/>
          </a:xfrm>
        </p:spPr>
        <p:txBody>
          <a:bodyPr lIns="45720" rIns="246888"/>
          <a:lstStyle/>
          <a:p>
            <a:pPr marL="514350" indent="-514350" algn="ctr" eaLnBrk="1" hangingPunct="1">
              <a:buFont typeface="Calibri" pitchFamily="34" charset="0"/>
              <a:buNone/>
              <a:defRPr/>
            </a:pPr>
            <a:r>
              <a:rPr lang="es-ES" sz="6000" dirty="0" smtClean="0"/>
              <a:t>BIENVENIDOS</a:t>
            </a:r>
          </a:p>
          <a:p>
            <a:pPr marL="514350" indent="-514350" algn="ctr" eaLnBrk="1" hangingPunct="1">
              <a:buFont typeface="Calibri" pitchFamily="34" charset="0"/>
              <a:buNone/>
              <a:defRPr/>
            </a:pPr>
            <a:endParaRPr lang="es-ES" sz="7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idx="4294967295"/>
          </p:nvPr>
        </p:nvSpPr>
        <p:spPr>
          <a:xfrm>
            <a:off x="428596" y="-214330"/>
            <a:ext cx="8229600" cy="1143000"/>
          </a:xfrm>
        </p:spPr>
        <p:txBody>
          <a:bodyPr anchor="b">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s-ES" sz="2800" b="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CRITERIOS DE PROMOCIÓN Y RECUPERACIÓN DE MATERIAS PENDIENTES</a:t>
            </a:r>
          </a:p>
        </p:txBody>
      </p:sp>
      <p:sp>
        <p:nvSpPr>
          <p:cNvPr id="3" name="2 Marcador de contenido"/>
          <p:cNvSpPr txBox="1">
            <a:spLocks/>
          </p:cNvSpPr>
          <p:nvPr/>
        </p:nvSpPr>
        <p:spPr>
          <a:xfrm>
            <a:off x="357188" y="928688"/>
            <a:ext cx="8258175" cy="5929312"/>
          </a:xfrm>
          <a:prstGeom prst="rect">
            <a:avLst/>
          </a:prstGeom>
          <a:solidFill>
            <a:srgbClr val="C00000">
              <a:alpha val="87057"/>
            </a:srgbClr>
          </a:solidFill>
        </p:spPr>
        <p:txBody>
          <a:bodyPr/>
          <a:lstStyle/>
          <a:p>
            <a:pPr marL="342900" indent="-342900" algn="l">
              <a:lnSpc>
                <a:spcPct val="80000"/>
              </a:lnSpc>
              <a:spcBef>
                <a:spcPct val="20000"/>
              </a:spcBef>
              <a:buClr>
                <a:schemeClr val="hlink"/>
              </a:buClr>
              <a:buFont typeface="Wingdings" pitchFamily="2" charset="2"/>
              <a:buChar char="§"/>
              <a:defRPr/>
            </a:pPr>
            <a:r>
              <a:rPr lang="es-ES" sz="2800" b="1" kern="0" dirty="0">
                <a:solidFill>
                  <a:srgbClr val="FFC000"/>
                </a:solidFill>
                <a:effectLst>
                  <a:outerShdw blurRad="38100" dist="38100" dir="2700000" algn="tl">
                    <a:srgbClr val="000000"/>
                  </a:outerShdw>
                </a:effectLst>
                <a:latin typeface="+mn-lt"/>
                <a:cs typeface="+mn-cs"/>
              </a:rPr>
              <a:t>Se promociona al siguiente curso…</a:t>
            </a:r>
          </a:p>
          <a:p>
            <a:pPr marL="342900" indent="-342900" algn="l">
              <a:lnSpc>
                <a:spcPct val="80000"/>
              </a:lnSpc>
              <a:spcBef>
                <a:spcPct val="20000"/>
              </a:spcBef>
              <a:buClr>
                <a:schemeClr val="hlink"/>
              </a:buClr>
              <a:buFont typeface="Wingdings 2" pitchFamily="18" charset="2"/>
              <a:buNone/>
              <a:defRPr/>
            </a:pPr>
            <a:r>
              <a:rPr lang="es-ES" sz="2500" kern="0" dirty="0">
                <a:effectLst>
                  <a:outerShdw blurRad="38100" dist="38100" dir="2700000" algn="tl">
                    <a:srgbClr val="000000"/>
                  </a:outerShdw>
                </a:effectLst>
                <a:latin typeface="+mn-lt"/>
                <a:cs typeface="+mn-cs"/>
              </a:rPr>
              <a:t>		*Si se aprueba todo en junio  o en septiembre.</a:t>
            </a:r>
          </a:p>
          <a:p>
            <a:pPr marL="342900" indent="-342900" algn="l">
              <a:lnSpc>
                <a:spcPct val="80000"/>
              </a:lnSpc>
              <a:spcBef>
                <a:spcPct val="20000"/>
              </a:spcBef>
              <a:buClr>
                <a:schemeClr val="hlink"/>
              </a:buClr>
              <a:buFont typeface="Wingdings 2" pitchFamily="18" charset="2"/>
              <a:buNone/>
              <a:defRPr/>
            </a:pPr>
            <a:r>
              <a:rPr lang="es-ES" sz="2500" kern="0" dirty="0">
                <a:effectLst>
                  <a:outerShdw blurRad="38100" dist="38100" dir="2700000" algn="tl">
                    <a:srgbClr val="000000"/>
                  </a:outerShdw>
                </a:effectLst>
                <a:latin typeface="+mn-lt"/>
                <a:cs typeface="+mn-cs"/>
              </a:rPr>
              <a:t>		*Si en la EVALUACIÓN EXTRAORDINARIA (</a:t>
            </a:r>
            <a:r>
              <a:rPr lang="es-ES" sz="2500" kern="0" dirty="0">
                <a:solidFill>
                  <a:srgbClr val="FFFF00"/>
                </a:solidFill>
                <a:effectLst>
                  <a:outerShdw blurRad="38100" dist="38100" dir="2700000" algn="tl">
                    <a:srgbClr val="000000"/>
                  </a:outerShdw>
                </a:effectLst>
                <a:latin typeface="+mn-lt"/>
                <a:cs typeface="+mn-cs"/>
              </a:rPr>
              <a:t>septiembre</a:t>
            </a:r>
            <a:r>
              <a:rPr lang="es-ES" sz="2500" kern="0" dirty="0">
                <a:effectLst>
                  <a:outerShdw blurRad="38100" dist="38100" dir="2700000" algn="tl">
                    <a:srgbClr val="000000"/>
                  </a:outerShdw>
                </a:effectLst>
                <a:latin typeface="+mn-lt"/>
                <a:cs typeface="+mn-cs"/>
              </a:rPr>
              <a:t>) se ha suspendido UNO o DOS Ámbitos. En este último caso, siempre que no coincidan el ÁMBITO SOCIAL Y LINGÜÍSTICO y el ÁMBITO CIENTÍFICO Y MATEMÁTICO.</a:t>
            </a:r>
          </a:p>
          <a:p>
            <a:pPr marL="342900" indent="-342900" algn="l">
              <a:lnSpc>
                <a:spcPct val="80000"/>
              </a:lnSpc>
              <a:spcBef>
                <a:spcPct val="20000"/>
              </a:spcBef>
              <a:buClr>
                <a:schemeClr val="hlink"/>
              </a:buClr>
              <a:buFont typeface="Wingdings 2" pitchFamily="18" charset="2"/>
              <a:buNone/>
              <a:defRPr/>
            </a:pPr>
            <a:r>
              <a:rPr lang="es-ES" sz="2500" kern="0" dirty="0">
                <a:effectLst>
                  <a:outerShdw blurRad="38100" dist="38100" dir="2700000" algn="tl">
                    <a:srgbClr val="000000"/>
                  </a:outerShdw>
                </a:effectLst>
                <a:latin typeface="+mn-lt"/>
                <a:cs typeface="+mn-cs"/>
              </a:rPr>
              <a:t>		*Si en </a:t>
            </a:r>
            <a:r>
              <a:rPr lang="es-ES" sz="2500" kern="0" dirty="0">
                <a:solidFill>
                  <a:srgbClr val="FFFF00"/>
                </a:solidFill>
                <a:effectLst>
                  <a:outerShdw blurRad="38100" dist="38100" dir="2700000" algn="tl">
                    <a:srgbClr val="000000"/>
                  </a:outerShdw>
                </a:effectLst>
                <a:latin typeface="+mn-lt"/>
                <a:cs typeface="+mn-cs"/>
              </a:rPr>
              <a:t>septiembre </a:t>
            </a:r>
            <a:r>
              <a:rPr lang="es-ES" sz="2500" kern="0" dirty="0">
                <a:effectLst>
                  <a:outerShdw blurRad="38100" dist="38100" dir="2700000" algn="tl">
                    <a:srgbClr val="000000"/>
                  </a:outerShdw>
                </a:effectLst>
                <a:latin typeface="+mn-lt"/>
                <a:cs typeface="+mn-cs"/>
              </a:rPr>
              <a:t>se ha suspendido UN Ámbito y UNA materia.</a:t>
            </a:r>
          </a:p>
          <a:p>
            <a:pPr marL="342900" indent="-342900" algn="l">
              <a:lnSpc>
                <a:spcPct val="80000"/>
              </a:lnSpc>
              <a:spcBef>
                <a:spcPct val="20000"/>
              </a:spcBef>
              <a:buClr>
                <a:schemeClr val="hlink"/>
              </a:buClr>
              <a:buFont typeface="Wingdings 2" pitchFamily="18" charset="2"/>
              <a:buNone/>
              <a:defRPr/>
            </a:pPr>
            <a:r>
              <a:rPr lang="es-ES" sz="2500" kern="0" dirty="0">
                <a:effectLst>
                  <a:outerShdw blurRad="38100" dist="38100" dir="2700000" algn="tl">
                    <a:srgbClr val="000000"/>
                  </a:outerShdw>
                </a:effectLst>
                <a:latin typeface="+mn-lt"/>
                <a:cs typeface="+mn-cs"/>
              </a:rPr>
              <a:t>		* Si en </a:t>
            </a:r>
            <a:r>
              <a:rPr lang="es-ES" sz="2500" kern="0" dirty="0">
                <a:solidFill>
                  <a:srgbClr val="FFFF00"/>
                </a:solidFill>
                <a:effectLst>
                  <a:outerShdw blurRad="38100" dist="38100" dir="2700000" algn="tl">
                    <a:srgbClr val="000000"/>
                  </a:outerShdw>
                </a:effectLst>
                <a:latin typeface="+mn-lt"/>
                <a:cs typeface="+mn-cs"/>
              </a:rPr>
              <a:t>septiembre </a:t>
            </a:r>
            <a:r>
              <a:rPr lang="es-ES" sz="2500" kern="0" dirty="0">
                <a:effectLst>
                  <a:outerShdw blurRad="38100" dist="38100" dir="2700000" algn="tl">
                    <a:srgbClr val="000000"/>
                  </a:outerShdw>
                </a:effectLst>
                <a:latin typeface="+mn-lt"/>
                <a:cs typeface="+mn-cs"/>
              </a:rPr>
              <a:t>se han suspendido un máximo de DOS materias.</a:t>
            </a:r>
          </a:p>
          <a:p>
            <a:pPr marL="342900" indent="-342900" algn="l">
              <a:lnSpc>
                <a:spcPct val="80000"/>
              </a:lnSpc>
              <a:spcBef>
                <a:spcPct val="20000"/>
              </a:spcBef>
              <a:buClr>
                <a:schemeClr val="hlink"/>
              </a:buClr>
              <a:buFont typeface="Wingdings 2" pitchFamily="18" charset="2"/>
              <a:buNone/>
              <a:defRPr/>
            </a:pPr>
            <a:endParaRPr lang="es-ES" sz="2500" kern="0" dirty="0">
              <a:effectLst>
                <a:outerShdw blurRad="38100" dist="38100" dir="2700000" algn="tl">
                  <a:srgbClr val="000000"/>
                </a:outerShdw>
              </a:effectLst>
              <a:latin typeface="+mn-lt"/>
              <a:cs typeface="+mn-cs"/>
            </a:endParaRPr>
          </a:p>
          <a:p>
            <a:pPr marL="342900" indent="-342900" algn="l">
              <a:lnSpc>
                <a:spcPct val="80000"/>
              </a:lnSpc>
              <a:spcBef>
                <a:spcPct val="20000"/>
              </a:spcBef>
              <a:buClr>
                <a:schemeClr val="hlink"/>
              </a:buClr>
              <a:buFont typeface="Wingdings 2" pitchFamily="18" charset="2"/>
              <a:buNone/>
              <a:defRPr/>
            </a:pPr>
            <a:r>
              <a:rPr lang="es-ES" sz="2500" kern="0" dirty="0">
                <a:effectLst>
                  <a:outerShdw blurRad="38100" dist="38100" dir="2700000" algn="tl">
                    <a:srgbClr val="000000"/>
                  </a:outerShdw>
                </a:effectLst>
                <a:latin typeface="+mn-lt"/>
                <a:cs typeface="+mn-cs"/>
              </a:rPr>
              <a:t>		</a:t>
            </a:r>
            <a:r>
              <a:rPr lang="es-ES" sz="2000" b="1" kern="0" dirty="0">
                <a:solidFill>
                  <a:srgbClr val="66FF99"/>
                </a:solidFill>
                <a:effectLst>
                  <a:outerShdw blurRad="38100" dist="38100" dir="2700000" algn="tl">
                    <a:srgbClr val="000000"/>
                  </a:outerShdw>
                </a:effectLst>
                <a:latin typeface="+mn-lt"/>
                <a:cs typeface="+mn-cs"/>
              </a:rPr>
              <a:t>De todos modos, los ÁMBITOS o MATERIAS suspendidos deberán recuperarse el siguiente curso.</a:t>
            </a:r>
          </a:p>
          <a:p>
            <a:pPr marL="342900" indent="-342900" algn="l">
              <a:lnSpc>
                <a:spcPct val="80000"/>
              </a:lnSpc>
              <a:spcBef>
                <a:spcPct val="20000"/>
              </a:spcBef>
              <a:buClr>
                <a:schemeClr val="hlink"/>
              </a:buClr>
              <a:buFont typeface="Wingdings 2" pitchFamily="18" charset="2"/>
              <a:buNone/>
              <a:defRPr/>
            </a:pPr>
            <a:endParaRPr lang="es-ES" sz="2500" kern="0" dirty="0">
              <a:effectLst>
                <a:outerShdw blurRad="38100" dist="38100" dir="2700000" algn="tl">
                  <a:srgbClr val="000000"/>
                </a:outerShdw>
              </a:effectLst>
              <a:latin typeface="+mn-lt"/>
              <a:cs typeface="+mn-cs"/>
            </a:endParaRPr>
          </a:p>
          <a:p>
            <a:pPr marL="342900" indent="-342900" algn="l">
              <a:lnSpc>
                <a:spcPct val="80000"/>
              </a:lnSpc>
              <a:spcBef>
                <a:spcPct val="20000"/>
              </a:spcBef>
              <a:buClr>
                <a:schemeClr val="hlink"/>
              </a:buClr>
              <a:buFont typeface="Wingdings" pitchFamily="2" charset="2"/>
              <a:buChar char="§"/>
              <a:defRPr/>
            </a:pPr>
            <a:r>
              <a:rPr lang="es-ES" sz="2000" kern="0" dirty="0">
                <a:effectLst>
                  <a:outerShdw blurRad="38100" dist="38100" dir="2700000" algn="tl">
                    <a:srgbClr val="000000"/>
                  </a:outerShdw>
                </a:effectLst>
                <a:latin typeface="+mn-lt"/>
                <a:cs typeface="+mn-cs"/>
              </a:rPr>
              <a:t>La RECUPERACIÓN DE MATERIAS PENDIENTES de cursos anteriores la establece cada Departamento. </a:t>
            </a:r>
            <a:r>
              <a:rPr lang="es-ES" sz="2000" b="1" kern="0" dirty="0">
                <a:effectLst>
                  <a:outerShdw blurRad="38100" dist="38100" dir="2700000" algn="tl">
                    <a:srgbClr val="000000"/>
                  </a:outerShdw>
                </a:effectLst>
                <a:latin typeface="+mn-lt"/>
                <a:cs typeface="+mn-cs"/>
              </a:rPr>
              <a:t>	</a:t>
            </a:r>
            <a:r>
              <a:rPr lang="es-ES" sz="2000" b="1" kern="0" dirty="0">
                <a:solidFill>
                  <a:srgbClr val="FFFF00"/>
                </a:solidFill>
                <a:effectLst>
                  <a:outerShdw blurRad="38100" dist="38100" dir="2700000" algn="tl">
                    <a:srgbClr val="000000"/>
                  </a:outerShdw>
                </a:effectLst>
                <a:latin typeface="+mn-lt"/>
                <a:cs typeface="+mn-cs"/>
              </a:rPr>
              <a:t>Habrá una nota por cada una de las tres evaluaciones del curso.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idx="4294967295"/>
          </p:nvPr>
        </p:nvSpPr>
        <p:spPr>
          <a:xfrm>
            <a:off x="428596" y="-214330"/>
            <a:ext cx="8229600" cy="1143000"/>
          </a:xfrm>
        </p:spPr>
        <p:txBody>
          <a:bodyPr anchor="b">
            <a:normAutofit/>
            <a:scene3d>
              <a:camera prst="orthographicFront"/>
              <a:lightRig rig="soft" dir="t">
                <a:rot lat="0" lon="0" rev="2400000"/>
              </a:lightRig>
            </a:scene3d>
            <a:sp3d>
              <a:bevelT w="19050" h="12700"/>
            </a:sp3d>
          </a:bodyPr>
          <a:lstStyle/>
          <a:p>
            <a:pPr marL="54864" algn="ctr" eaLnBrk="1" fontAlgn="auto" hangingPunct="1">
              <a:spcAft>
                <a:spcPts val="0"/>
              </a:spcAft>
              <a:defRPr/>
            </a:pPr>
            <a:r>
              <a:rPr lang="es-ES" sz="2800" b="0" kern="12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CONSEJOS PARA EL SIGUIENTE CURSO</a:t>
            </a:r>
            <a:endParaRPr lang="es-ES" sz="2800" b="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3" name="2 Marcador de contenido"/>
          <p:cNvSpPr txBox="1">
            <a:spLocks/>
          </p:cNvSpPr>
          <p:nvPr/>
        </p:nvSpPr>
        <p:spPr>
          <a:xfrm>
            <a:off x="357188" y="928688"/>
            <a:ext cx="8258175" cy="5929312"/>
          </a:xfrm>
          <a:prstGeom prst="rect">
            <a:avLst/>
          </a:prstGeom>
          <a:solidFill>
            <a:srgbClr val="C00000">
              <a:alpha val="87057"/>
            </a:srgbClr>
          </a:solidFill>
        </p:spPr>
        <p:txBody>
          <a:bodyPr/>
          <a:lstStyle/>
          <a:p>
            <a:pPr marL="342900" indent="-342900" algn="just">
              <a:lnSpc>
                <a:spcPct val="80000"/>
              </a:lnSpc>
              <a:spcBef>
                <a:spcPct val="20000"/>
              </a:spcBef>
              <a:buClr>
                <a:schemeClr val="hlink"/>
              </a:buClr>
              <a:buFont typeface="Wingdings" pitchFamily="2" charset="2"/>
              <a:buChar char="§"/>
              <a:defRPr/>
            </a:pPr>
            <a:r>
              <a:rPr lang="es-ES" sz="2800" b="1" kern="0" dirty="0">
                <a:solidFill>
                  <a:srgbClr val="FFC000"/>
                </a:solidFill>
                <a:effectLst>
                  <a:outerShdw blurRad="38100" dist="38100" dir="2700000" algn="tl">
                    <a:srgbClr val="000000"/>
                  </a:outerShdw>
                </a:effectLst>
                <a:latin typeface="+mn-lt"/>
                <a:cs typeface="+mn-cs"/>
              </a:rPr>
              <a:t>Los alumnos de 2º de PMAR que promocionen a 4º ESO se integran en el grupo general.</a:t>
            </a:r>
          </a:p>
          <a:p>
            <a:pPr marL="342900" indent="-342900" algn="just">
              <a:lnSpc>
                <a:spcPct val="80000"/>
              </a:lnSpc>
              <a:spcBef>
                <a:spcPct val="20000"/>
              </a:spcBef>
              <a:buClr>
                <a:schemeClr val="hlink"/>
              </a:buClr>
              <a:buFont typeface="Wingdings" pitchFamily="2" charset="2"/>
              <a:buChar char="§"/>
              <a:defRPr/>
            </a:pPr>
            <a:endParaRPr lang="es-ES" sz="2800" b="1" kern="0" dirty="0">
              <a:solidFill>
                <a:srgbClr val="FFC000"/>
              </a:solidFill>
              <a:effectLst>
                <a:outerShdw blurRad="38100" dist="38100" dir="2700000" algn="tl">
                  <a:srgbClr val="000000"/>
                </a:outerShdw>
              </a:effectLst>
              <a:latin typeface="+mn-lt"/>
              <a:cs typeface="+mn-cs"/>
            </a:endParaRPr>
          </a:p>
          <a:p>
            <a:pPr marL="342900" indent="-342900" algn="just">
              <a:lnSpc>
                <a:spcPct val="80000"/>
              </a:lnSpc>
              <a:spcBef>
                <a:spcPct val="20000"/>
              </a:spcBef>
              <a:buClr>
                <a:schemeClr val="hlink"/>
              </a:buClr>
              <a:buFont typeface="Wingdings" pitchFamily="2" charset="2"/>
              <a:buChar char="§"/>
              <a:defRPr/>
            </a:pPr>
            <a:r>
              <a:rPr lang="es-ES" sz="2800" b="1" kern="0" dirty="0">
                <a:solidFill>
                  <a:srgbClr val="00FFCC"/>
                </a:solidFill>
                <a:effectLst>
                  <a:outerShdw blurRad="38100" dist="38100" dir="2700000" algn="tl">
                    <a:srgbClr val="000000"/>
                  </a:outerShdw>
                </a:effectLst>
                <a:latin typeface="+mn-lt"/>
                <a:cs typeface="+mn-cs"/>
              </a:rPr>
              <a:t>La normativa actual les permite cursar tanto 4º ESO de Enseñanzas Académicas como 4º de E. Aplicadas.</a:t>
            </a:r>
          </a:p>
          <a:p>
            <a:pPr marL="342900" indent="-342900" algn="just">
              <a:lnSpc>
                <a:spcPct val="80000"/>
              </a:lnSpc>
              <a:spcBef>
                <a:spcPct val="20000"/>
              </a:spcBef>
              <a:buClr>
                <a:schemeClr val="hlink"/>
              </a:buClr>
              <a:buFont typeface="Wingdings" pitchFamily="2" charset="2"/>
              <a:buChar char="§"/>
              <a:defRPr/>
            </a:pPr>
            <a:endParaRPr lang="es-ES" sz="2800" b="1" kern="0" dirty="0">
              <a:solidFill>
                <a:srgbClr val="FFC000"/>
              </a:solidFill>
              <a:effectLst>
                <a:outerShdw blurRad="38100" dist="38100" dir="2700000" algn="tl">
                  <a:srgbClr val="000000"/>
                </a:outerShdw>
              </a:effectLst>
              <a:latin typeface="+mn-lt"/>
              <a:cs typeface="+mn-cs"/>
            </a:endParaRPr>
          </a:p>
          <a:p>
            <a:pPr marL="342900" indent="-342900" algn="just">
              <a:lnSpc>
                <a:spcPct val="80000"/>
              </a:lnSpc>
              <a:spcBef>
                <a:spcPct val="20000"/>
              </a:spcBef>
              <a:buClr>
                <a:schemeClr val="hlink"/>
              </a:buClr>
              <a:buFont typeface="Wingdings" pitchFamily="2" charset="2"/>
              <a:buChar char="§"/>
              <a:defRPr/>
            </a:pPr>
            <a:r>
              <a:rPr lang="es-ES" sz="2800" b="1" kern="0" dirty="0">
                <a:solidFill>
                  <a:srgbClr val="FFC000"/>
                </a:solidFill>
                <a:effectLst>
                  <a:outerShdw blurRad="38100" dist="38100" dir="2700000" algn="tl">
                    <a:srgbClr val="000000"/>
                  </a:outerShdw>
                </a:effectLst>
                <a:latin typeface="+mn-lt"/>
                <a:cs typeface="+mn-cs"/>
              </a:rPr>
              <a:t>Sin embargo, la opción más aconsejable para estos alumnos es el 4º de Enseñanzas Aplicadas.</a:t>
            </a:r>
          </a:p>
          <a:p>
            <a:pPr marL="342900" indent="-342900" algn="just">
              <a:lnSpc>
                <a:spcPct val="80000"/>
              </a:lnSpc>
              <a:spcBef>
                <a:spcPct val="20000"/>
              </a:spcBef>
              <a:buClr>
                <a:schemeClr val="hlink"/>
              </a:buClr>
              <a:buFont typeface="Wingdings" pitchFamily="2" charset="2"/>
              <a:buChar char="§"/>
              <a:defRPr/>
            </a:pPr>
            <a:endParaRPr lang="es-ES" sz="2800" b="1" kern="0" dirty="0">
              <a:solidFill>
                <a:srgbClr val="FFC000"/>
              </a:solidFill>
              <a:effectLst>
                <a:outerShdw blurRad="38100" dist="38100" dir="2700000" algn="tl">
                  <a:srgbClr val="000000"/>
                </a:outerShdw>
              </a:effectLst>
              <a:latin typeface="+mn-lt"/>
              <a:cs typeface="+mn-cs"/>
            </a:endParaRPr>
          </a:p>
          <a:p>
            <a:pPr marL="342900" indent="-342900" algn="just">
              <a:lnSpc>
                <a:spcPct val="80000"/>
              </a:lnSpc>
              <a:spcBef>
                <a:spcPct val="20000"/>
              </a:spcBef>
              <a:buClr>
                <a:schemeClr val="hlink"/>
              </a:buClr>
              <a:buFont typeface="Wingdings" pitchFamily="2" charset="2"/>
              <a:buChar char="§"/>
              <a:defRPr/>
            </a:pPr>
            <a:r>
              <a:rPr lang="es-ES" sz="2800" b="1" kern="0" dirty="0">
                <a:solidFill>
                  <a:srgbClr val="00FFCC"/>
                </a:solidFill>
                <a:effectLst>
                  <a:outerShdw blurRad="38100" dist="38100" dir="2700000" algn="tl">
                    <a:srgbClr val="000000"/>
                  </a:outerShdw>
                </a:effectLst>
                <a:latin typeface="+mn-lt"/>
                <a:cs typeface="+mn-cs"/>
              </a:rPr>
              <a:t>Pero ha de tenerse presente que esta opción, si no cambia la ley, dificulta el acceso al Bachillerato.</a:t>
            </a:r>
            <a:endParaRPr lang="es-ES" sz="2500" kern="0" dirty="0">
              <a:solidFill>
                <a:srgbClr val="00FFCC"/>
              </a:solidFill>
              <a:effectLst>
                <a:outerShdw blurRad="38100" dist="38100" dir="2700000" algn="tl">
                  <a:srgbClr val="000000"/>
                </a:outerShdw>
              </a:effectLst>
              <a:latin typeface="+mn-lt"/>
              <a:cs typeface="+mn-cs"/>
            </a:endParaRPr>
          </a:p>
          <a:p>
            <a:pPr marL="342900" indent="-342900" algn="l">
              <a:lnSpc>
                <a:spcPct val="80000"/>
              </a:lnSpc>
              <a:spcBef>
                <a:spcPct val="20000"/>
              </a:spcBef>
              <a:buClr>
                <a:schemeClr val="hlink"/>
              </a:buClr>
              <a:buFont typeface="Wingdings 2" pitchFamily="18" charset="2"/>
              <a:buNone/>
              <a:defRPr/>
            </a:pPr>
            <a:r>
              <a:rPr lang="es-ES" sz="2500" kern="0" dirty="0">
                <a:effectLst>
                  <a:outerShdw blurRad="38100" dist="38100" dir="2700000" algn="tl">
                    <a:srgbClr val="000000"/>
                  </a:outerShdw>
                </a:effectLst>
                <a:latin typeface="+mn-lt"/>
                <a:cs typeface="+mn-cs"/>
              </a:rPr>
              <a:t>		</a:t>
            </a:r>
            <a:r>
              <a:rPr lang="es-ES" sz="2000" b="1" kern="0" dirty="0">
                <a:solidFill>
                  <a:srgbClr val="FFFF00"/>
                </a:solidFill>
                <a:effectLst>
                  <a:outerShdw blurRad="38100" dist="38100" dir="2700000" algn="tl">
                    <a:srgbClr val="000000"/>
                  </a:outerShdw>
                </a:effectLst>
                <a:latin typeface="+mn-lt"/>
                <a:cs typeface="+mn-cs"/>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idx="4294967295"/>
          </p:nvPr>
        </p:nvSpPr>
        <p:spPr>
          <a:xfrm>
            <a:off x="428596" y="-214330"/>
            <a:ext cx="8229600" cy="1143000"/>
          </a:xfrm>
        </p:spPr>
        <p:txBody>
          <a:bodyPr anchor="b">
            <a:normAutofit/>
            <a:scene3d>
              <a:camera prst="orthographicFront"/>
              <a:lightRig rig="soft" dir="t">
                <a:rot lat="0" lon="0" rev="2400000"/>
              </a:lightRig>
            </a:scene3d>
            <a:sp3d>
              <a:bevelT w="19050" h="12700"/>
            </a:sp3d>
          </a:bodyPr>
          <a:lstStyle/>
          <a:p>
            <a:pPr marL="54864" algn="ctr" eaLnBrk="1" fontAlgn="auto" hangingPunct="1">
              <a:spcAft>
                <a:spcPts val="0"/>
              </a:spcAft>
              <a:defRPr/>
            </a:pPr>
            <a:r>
              <a:rPr lang="es-ES" sz="2800" b="0" kern="12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CONSEJOS PARA EL SIGUIENTE CURSO</a:t>
            </a:r>
            <a:endParaRPr lang="es-ES" sz="2800" b="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3" name="2 Marcador de contenido"/>
          <p:cNvSpPr txBox="1">
            <a:spLocks/>
          </p:cNvSpPr>
          <p:nvPr/>
        </p:nvSpPr>
        <p:spPr>
          <a:xfrm>
            <a:off x="500063" y="1857375"/>
            <a:ext cx="8258175" cy="4500563"/>
          </a:xfrm>
          <a:prstGeom prst="rect">
            <a:avLst/>
          </a:prstGeom>
          <a:solidFill>
            <a:srgbClr val="C00000">
              <a:alpha val="87057"/>
            </a:srgbClr>
          </a:solidFill>
        </p:spPr>
        <p:txBody>
          <a:bodyPr/>
          <a:lstStyle/>
          <a:p>
            <a:pPr marL="342900" indent="-342900" algn="just">
              <a:lnSpc>
                <a:spcPct val="80000"/>
              </a:lnSpc>
              <a:spcBef>
                <a:spcPct val="20000"/>
              </a:spcBef>
              <a:buClr>
                <a:schemeClr val="hlink"/>
              </a:buClr>
              <a:buFont typeface="Wingdings" pitchFamily="2" charset="2"/>
              <a:buChar char="§"/>
              <a:defRPr/>
            </a:pPr>
            <a:endParaRPr lang="es-ES" sz="2800" b="1" kern="0" dirty="0">
              <a:solidFill>
                <a:srgbClr val="FFC000"/>
              </a:solidFill>
              <a:effectLst>
                <a:outerShdw blurRad="38100" dist="38100" dir="2700000" algn="tl">
                  <a:srgbClr val="000000"/>
                </a:outerShdw>
              </a:effectLst>
              <a:latin typeface="+mn-lt"/>
              <a:cs typeface="+mn-cs"/>
            </a:endParaRPr>
          </a:p>
          <a:p>
            <a:pPr marL="342900" indent="-342900" algn="just">
              <a:lnSpc>
                <a:spcPct val="80000"/>
              </a:lnSpc>
              <a:spcBef>
                <a:spcPct val="20000"/>
              </a:spcBef>
              <a:buClr>
                <a:schemeClr val="hlink"/>
              </a:buClr>
              <a:buFont typeface="Wingdings" pitchFamily="2" charset="2"/>
              <a:buChar char="§"/>
              <a:defRPr/>
            </a:pPr>
            <a:r>
              <a:rPr lang="es-ES" sz="4800" b="1" kern="0" dirty="0">
                <a:solidFill>
                  <a:srgbClr val="00FFCC"/>
                </a:solidFill>
                <a:effectLst>
                  <a:outerShdw blurRad="38100" dist="38100" dir="2700000" algn="tl">
                    <a:srgbClr val="000000"/>
                  </a:outerShdw>
                </a:effectLst>
                <a:latin typeface="+mn-lt"/>
                <a:cs typeface="+mn-cs"/>
              </a:rPr>
              <a:t>Así pues, son ustedes, junto con sus hijos, quienes han de  tomar esa decisión de un modo RESPONSABLE y REALISTA.</a:t>
            </a:r>
          </a:p>
          <a:p>
            <a:pPr marL="342900" indent="-342900" algn="just">
              <a:lnSpc>
                <a:spcPct val="80000"/>
              </a:lnSpc>
              <a:spcBef>
                <a:spcPct val="20000"/>
              </a:spcBef>
              <a:buClr>
                <a:schemeClr val="hlink"/>
              </a:buClr>
              <a:buFont typeface="Wingdings" pitchFamily="2" charset="2"/>
              <a:buChar char="§"/>
              <a:defRPr/>
            </a:pPr>
            <a:endParaRPr lang="es-ES" sz="2800" b="1" kern="0" dirty="0">
              <a:solidFill>
                <a:srgbClr val="FFC000"/>
              </a:solidFill>
              <a:effectLst>
                <a:outerShdw blurRad="38100" dist="38100" dir="2700000" algn="tl">
                  <a:srgbClr val="000000"/>
                </a:outerShdw>
              </a:effectLst>
              <a:latin typeface="+mn-lt"/>
              <a:cs typeface="+mn-cs"/>
            </a:endParaRPr>
          </a:p>
          <a:p>
            <a:pPr marL="342900" indent="-342900" algn="l">
              <a:lnSpc>
                <a:spcPct val="80000"/>
              </a:lnSpc>
              <a:spcBef>
                <a:spcPct val="20000"/>
              </a:spcBef>
              <a:buClr>
                <a:schemeClr val="hlink"/>
              </a:buClr>
              <a:buFont typeface="Wingdings 2" pitchFamily="18" charset="2"/>
              <a:buNone/>
              <a:defRPr/>
            </a:pPr>
            <a:r>
              <a:rPr lang="es-ES" sz="2500" kern="0" dirty="0">
                <a:effectLst>
                  <a:outerShdw blurRad="38100" dist="38100" dir="2700000" algn="tl">
                    <a:srgbClr val="000000"/>
                  </a:outerShdw>
                </a:effectLst>
                <a:latin typeface="+mn-lt"/>
                <a:cs typeface="+mn-cs"/>
              </a:rPr>
              <a:t>		</a:t>
            </a:r>
            <a:r>
              <a:rPr lang="es-ES" sz="2000" b="1" kern="0" dirty="0">
                <a:solidFill>
                  <a:srgbClr val="FFFF00"/>
                </a:solidFill>
                <a:effectLst>
                  <a:outerShdw blurRad="38100" dist="38100" dir="2700000" algn="tl">
                    <a:srgbClr val="000000"/>
                  </a:outerShdw>
                </a:effectLst>
                <a:latin typeface="+mn-lt"/>
                <a:cs typeface="+mn-cs"/>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 Marcador de contenido"/>
          <p:cNvSpPr>
            <a:spLocks noGrp="1"/>
          </p:cNvSpPr>
          <p:nvPr>
            <p:ph idx="4294967295"/>
          </p:nvPr>
        </p:nvSpPr>
        <p:spPr>
          <a:xfrm>
            <a:off x="539750" y="1628775"/>
            <a:ext cx="8229600" cy="3513138"/>
          </a:xfrm>
        </p:spPr>
        <p:txBody>
          <a:bodyPr/>
          <a:lstStyle/>
          <a:p>
            <a:pPr eaLnBrk="1" hangingPunct="1">
              <a:lnSpc>
                <a:spcPct val="90000"/>
              </a:lnSpc>
              <a:buFont typeface="Wingdings" pitchFamily="2" charset="2"/>
              <a:buNone/>
              <a:defRPr/>
            </a:pPr>
            <a:r>
              <a:rPr lang="es-ES" sz="2800" smtClean="0"/>
              <a:t>Con el propósito de que estos </a:t>
            </a:r>
            <a:r>
              <a:rPr lang="es-ES" sz="2800" b="1" smtClean="0">
                <a:solidFill>
                  <a:srgbClr val="FF9900"/>
                </a:solidFill>
              </a:rPr>
              <a:t>ocho (8) alumnos</a:t>
            </a:r>
            <a:r>
              <a:rPr lang="es-ES" sz="2800" smtClean="0"/>
              <a:t> del </a:t>
            </a:r>
            <a:r>
              <a:rPr lang="es-ES" sz="2800" smtClean="0">
                <a:solidFill>
                  <a:srgbClr val="FF9900"/>
                </a:solidFill>
              </a:rPr>
              <a:t>Programa de Mejora del Aprendizaje y del Rendimiento PMAR</a:t>
            </a:r>
            <a:r>
              <a:rPr lang="es-ES" sz="2800" smtClean="0"/>
              <a:t>) se sientan perfectamente </a:t>
            </a:r>
            <a:r>
              <a:rPr lang="es-ES" sz="2800" b="1" smtClean="0">
                <a:solidFill>
                  <a:srgbClr val="FF9900"/>
                </a:solidFill>
              </a:rPr>
              <a:t>INTEGRADOS</a:t>
            </a:r>
            <a:r>
              <a:rPr lang="es-ES" sz="2800" smtClean="0"/>
              <a:t> en el día a día del instituto en </a:t>
            </a:r>
            <a:r>
              <a:rPr lang="es-ES" sz="2800" smtClean="0">
                <a:solidFill>
                  <a:srgbClr val="FFFF00"/>
                </a:solidFill>
              </a:rPr>
              <a:t>Educación Física</a:t>
            </a:r>
            <a:r>
              <a:rPr lang="es-ES" sz="2800" smtClean="0"/>
              <a:t>, </a:t>
            </a:r>
            <a:r>
              <a:rPr lang="es-ES" sz="2800" smtClean="0">
                <a:solidFill>
                  <a:srgbClr val="FFFF00"/>
                </a:solidFill>
              </a:rPr>
              <a:t>Tecnología</a:t>
            </a:r>
            <a:r>
              <a:rPr lang="es-ES" sz="2800" smtClean="0"/>
              <a:t> y </a:t>
            </a:r>
            <a:r>
              <a:rPr lang="es-ES" sz="2800" smtClean="0">
                <a:solidFill>
                  <a:srgbClr val="FFFF00"/>
                </a:solidFill>
              </a:rPr>
              <a:t>Tutoría</a:t>
            </a:r>
            <a:r>
              <a:rPr lang="es-ES" sz="2800" smtClean="0"/>
              <a:t> se junta con otros 15 alumnos para completar </a:t>
            </a:r>
            <a:r>
              <a:rPr lang="es-ES" sz="2800" b="1" smtClean="0">
                <a:solidFill>
                  <a:srgbClr val="FF9900"/>
                </a:solidFill>
              </a:rPr>
              <a:t>3A</a:t>
            </a:r>
            <a:r>
              <a:rPr lang="es-ES" sz="2800" smtClean="0"/>
              <a:t>.</a:t>
            </a:r>
          </a:p>
          <a:p>
            <a:pPr eaLnBrk="1" hangingPunct="1">
              <a:lnSpc>
                <a:spcPct val="90000"/>
              </a:lnSpc>
              <a:buFont typeface="Wingdings" pitchFamily="2" charset="2"/>
              <a:buNone/>
              <a:defRPr/>
            </a:pPr>
            <a:endParaRPr lang="es-ES" sz="2800" smtClean="0"/>
          </a:p>
          <a:p>
            <a:pPr eaLnBrk="1" hangingPunct="1">
              <a:lnSpc>
                <a:spcPct val="90000"/>
              </a:lnSpc>
              <a:buFont typeface="Wingdings" pitchFamily="2" charset="2"/>
              <a:buNone/>
              <a:defRPr/>
            </a:pPr>
            <a:r>
              <a:rPr lang="es-ES" sz="2800" smtClean="0"/>
              <a:t>Sin embargo, buscando </a:t>
            </a:r>
            <a:r>
              <a:rPr lang="es-ES" sz="2800" b="1" smtClean="0">
                <a:solidFill>
                  <a:srgbClr val="FF9900"/>
                </a:solidFill>
              </a:rPr>
              <a:t>ATENDERLOS DE UN MODO MÁS PERSONALIZADO</a:t>
            </a:r>
            <a:r>
              <a:rPr lang="es-ES" sz="2800" smtClean="0"/>
              <a:t> en el resto de asignaturas (</a:t>
            </a:r>
            <a:r>
              <a:rPr lang="es-ES" sz="2800" b="1" smtClean="0">
                <a:solidFill>
                  <a:srgbClr val="FF3300"/>
                </a:solidFill>
              </a:rPr>
              <a:t>las llamadas TRONCALES</a:t>
            </a:r>
            <a:r>
              <a:rPr lang="es-ES" sz="2800" smtClean="0"/>
              <a:t>) conforman un grupo independiente.</a:t>
            </a:r>
          </a:p>
          <a:p>
            <a:pPr eaLnBrk="1" hangingPunct="1">
              <a:lnSpc>
                <a:spcPct val="80000"/>
              </a:lnSpc>
              <a:buFont typeface="Wingdings" pitchFamily="2" charset="2"/>
              <a:buNone/>
              <a:defRPr/>
            </a:pPr>
            <a:endParaRPr lang="es-ES" sz="2800" smtClean="0"/>
          </a:p>
          <a:p>
            <a:pPr eaLnBrk="1" hangingPunct="1">
              <a:lnSpc>
                <a:spcPct val="80000"/>
              </a:lnSpc>
              <a:buFont typeface="Wingdings" pitchFamily="2" charset="2"/>
              <a:buNone/>
              <a:defRPr/>
            </a:pPr>
            <a:endParaRPr lang="es-ES" sz="2400" smtClean="0"/>
          </a:p>
        </p:txBody>
      </p:sp>
      <p:sp>
        <p:nvSpPr>
          <p:cNvPr id="19459" name="Text Box 5"/>
          <p:cNvSpPr txBox="1">
            <a:spLocks noChangeArrowheads="1"/>
          </p:cNvSpPr>
          <p:nvPr/>
        </p:nvSpPr>
        <p:spPr bwMode="auto">
          <a:xfrm>
            <a:off x="395288" y="476250"/>
            <a:ext cx="8353425" cy="641350"/>
          </a:xfrm>
          <a:prstGeom prst="rect">
            <a:avLst/>
          </a:prstGeom>
          <a:noFill/>
          <a:ln w="9525">
            <a:noFill/>
            <a:miter lim="800000"/>
            <a:headEnd/>
            <a:tailEnd/>
          </a:ln>
        </p:spPr>
        <p:txBody>
          <a:bodyPr>
            <a:spAutoFit/>
          </a:bodyPr>
          <a:lstStyle/>
          <a:p>
            <a:pPr>
              <a:spcBef>
                <a:spcPct val="50000"/>
              </a:spcBef>
            </a:pPr>
            <a:r>
              <a:rPr lang="es-ES_tradnl" sz="3600" b="1">
                <a:solidFill>
                  <a:srgbClr val="FFFF00"/>
                </a:solidFill>
                <a:latin typeface="Calibri" pitchFamily="34" charset="0"/>
              </a:rPr>
              <a:t>CRITERIOS PARA CONFORMAR EL GRUPO</a:t>
            </a:r>
            <a:endParaRPr lang="es-ES" sz="3600" b="1">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28625" y="333375"/>
            <a:ext cx="8258175" cy="792163"/>
          </a:xfrm>
        </p:spPr>
        <p:txBody>
          <a:bodyPr anchor="b">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s-ES" sz="3600" b="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TRABAJO EN LA HORA DE TUTORÍA</a:t>
            </a:r>
          </a:p>
        </p:txBody>
      </p:sp>
      <p:sp>
        <p:nvSpPr>
          <p:cNvPr id="20483" name="Rectangle 4"/>
          <p:cNvSpPr>
            <a:spLocks noChangeArrowheads="1"/>
          </p:cNvSpPr>
          <p:nvPr/>
        </p:nvSpPr>
        <p:spPr bwMode="auto">
          <a:xfrm>
            <a:off x="539750" y="1700213"/>
            <a:ext cx="8135938" cy="4524375"/>
          </a:xfrm>
          <a:prstGeom prst="rect">
            <a:avLst/>
          </a:prstGeom>
          <a:noFill/>
          <a:ln w="9525">
            <a:noFill/>
            <a:miter lim="800000"/>
            <a:headEnd/>
            <a:tailEnd/>
          </a:ln>
        </p:spPr>
        <p:txBody>
          <a:bodyPr anchor="ctr">
            <a:spAutoFit/>
          </a:bodyPr>
          <a:lstStyle/>
          <a:p>
            <a:pPr algn="l" eaLnBrk="0" hangingPunct="0">
              <a:buFontTx/>
              <a:buChar char="•"/>
              <a:tabLst>
                <a:tab pos="457200" algn="l"/>
              </a:tabLst>
            </a:pPr>
            <a:r>
              <a:rPr lang="es-ES">
                <a:cs typeface="Times New Roman" pitchFamily="18" charset="0"/>
              </a:rPr>
              <a:t>Actividades que favorezcan la </a:t>
            </a:r>
            <a:r>
              <a:rPr lang="es-ES" b="1">
                <a:cs typeface="Times New Roman" pitchFamily="18" charset="0"/>
              </a:rPr>
              <a:t>integración</a:t>
            </a:r>
            <a:r>
              <a:rPr lang="es-ES">
                <a:cs typeface="Times New Roman" pitchFamily="18" charset="0"/>
              </a:rPr>
              <a:t> del alumno en el  grupo de clase.</a:t>
            </a:r>
            <a:endParaRPr lang="es-ES"/>
          </a:p>
          <a:p>
            <a:pPr algn="l" eaLnBrk="0" hangingPunct="0">
              <a:buFontTx/>
              <a:buChar char="•"/>
              <a:tabLst>
                <a:tab pos="457200" algn="l"/>
              </a:tabLst>
            </a:pPr>
            <a:r>
              <a:rPr lang="es-ES">
                <a:cs typeface="Times New Roman" pitchFamily="18" charset="0"/>
              </a:rPr>
              <a:t>Actividades que favorezcan el </a:t>
            </a:r>
            <a:r>
              <a:rPr lang="es-ES" b="1">
                <a:cs typeface="Times New Roman" pitchFamily="18" charset="0"/>
              </a:rPr>
              <a:t>estudio</a:t>
            </a:r>
            <a:r>
              <a:rPr lang="es-ES">
                <a:cs typeface="Times New Roman" pitchFamily="18" charset="0"/>
              </a:rPr>
              <a:t>: horario de estudio para casa, actividades de técnicas de estudio, intervención individual junto con la orientadora para aquellos que tengan malos hábitos o técnicas de estudio.</a:t>
            </a:r>
            <a:endParaRPr lang="es-ES"/>
          </a:p>
          <a:p>
            <a:pPr algn="l" eaLnBrk="0" hangingPunct="0">
              <a:buFontTx/>
              <a:buChar char="•"/>
              <a:tabLst>
                <a:tab pos="457200" algn="l"/>
              </a:tabLst>
            </a:pPr>
            <a:r>
              <a:rPr lang="es-ES">
                <a:cs typeface="Times New Roman" pitchFamily="18" charset="0"/>
              </a:rPr>
              <a:t>Cuaderno Aprender a estudiar 3.</a:t>
            </a:r>
            <a:endParaRPr lang="es-ES"/>
          </a:p>
          <a:p>
            <a:pPr algn="l" eaLnBrk="0" hangingPunct="0">
              <a:buFontTx/>
              <a:buChar char="•"/>
              <a:tabLst>
                <a:tab pos="457200" algn="l"/>
              </a:tabLst>
            </a:pPr>
            <a:r>
              <a:rPr lang="es-ES">
                <a:cs typeface="Times New Roman" pitchFamily="18" charset="0"/>
              </a:rPr>
              <a:t>Prevención de conductas violentas: mediación, acoso entre iguales.</a:t>
            </a:r>
            <a:endParaRPr lang="es-ES"/>
          </a:p>
          <a:p>
            <a:pPr algn="l" eaLnBrk="0" hangingPunct="0">
              <a:buFontTx/>
              <a:buChar char="•"/>
              <a:tabLst>
                <a:tab pos="457200" algn="l"/>
              </a:tabLst>
            </a:pPr>
            <a:r>
              <a:rPr lang="es-ES">
                <a:cs typeface="Times New Roman" pitchFamily="18" charset="0"/>
              </a:rPr>
              <a:t>Orientar al alumno sobre sus posibilidades académicas y profesionales: materias de 4º ESO.</a:t>
            </a:r>
            <a:endParaRPr lang="es-ES"/>
          </a:p>
          <a:p>
            <a:pPr algn="l" eaLnBrk="0" hangingPunct="0">
              <a:buFontTx/>
              <a:buChar char="•"/>
              <a:tabLst>
                <a:tab pos="457200" algn="l"/>
              </a:tabLst>
            </a:pPr>
            <a:r>
              <a:rPr lang="es-ES">
                <a:cs typeface="Times New Roman" pitchFamily="18" charset="0"/>
              </a:rPr>
              <a:t> </a:t>
            </a:r>
            <a:r>
              <a:rPr lang="es-ES" b="1">
                <a:cs typeface="Times New Roman" pitchFamily="18" charset="0"/>
              </a:rPr>
              <a:t>Mejorar su autoconocimiento y autoestima.</a:t>
            </a:r>
            <a:endParaRPr lang="es-ES">
              <a:cs typeface="Times New Roman" pitchFamily="18" charset="0"/>
            </a:endParaRPr>
          </a:p>
          <a:p>
            <a:pPr algn="l" eaLnBrk="0" hangingPunct="0">
              <a:buFontTx/>
              <a:buChar char="•"/>
              <a:tabLst>
                <a:tab pos="457200" algn="l"/>
              </a:tabLst>
            </a:pPr>
            <a:r>
              <a:rPr lang="es-ES">
                <a:cs typeface="Times New Roman" pitchFamily="18" charset="0"/>
              </a:rPr>
              <a:t>Reflexionar sobre problemas propios de su edad.</a:t>
            </a:r>
          </a:p>
          <a:p>
            <a:pPr algn="l" eaLnBrk="0" hangingPunct="0">
              <a:buFontTx/>
              <a:buChar char="•"/>
              <a:tabLst>
                <a:tab pos="457200" algn="l"/>
              </a:tabLst>
            </a:pPr>
            <a:r>
              <a:rPr lang="es-ES" b="1">
                <a:cs typeface="Times New Roman" pitchFamily="18" charset="0"/>
              </a:rPr>
              <a:t>Educación para la salud </a:t>
            </a:r>
            <a:r>
              <a:rPr lang="es-ES">
                <a:cs typeface="Times New Roman" pitchFamily="18" charset="0"/>
              </a:rPr>
              <a:t>(taller sobre trastornos alimentarios, prevención de consumo de alcohol, drogas, tabaco etc.). </a:t>
            </a:r>
            <a:r>
              <a:rPr lang="es-ES" b="1">
                <a:cs typeface="Times New Roman" pitchFamily="18" charset="0"/>
              </a:rPr>
              <a:t>Educación afectivo-sexual</a:t>
            </a:r>
            <a:r>
              <a:rPr lang="es-ES">
                <a:cs typeface="Times New Roman" pitchFamily="18" charset="0"/>
              </a:rPr>
              <a:t>.</a:t>
            </a:r>
          </a:p>
          <a:p>
            <a:pPr algn="l" eaLnBrk="0" hangingPunct="0">
              <a:buFontTx/>
              <a:buChar char="•"/>
              <a:tabLst>
                <a:tab pos="457200" algn="l"/>
              </a:tabLst>
            </a:pPr>
            <a:r>
              <a:rPr lang="es-ES">
                <a:cs typeface="Times New Roman" pitchFamily="18" charset="0"/>
              </a:rPr>
              <a:t>Actividades para tratar otros temas transversales ( educación para el </a:t>
            </a:r>
            <a:r>
              <a:rPr lang="es-ES" b="1">
                <a:cs typeface="Times New Roman" pitchFamily="18" charset="0"/>
              </a:rPr>
              <a:t>consumo, salud, igualdad de género, solidaridad</a:t>
            </a:r>
            <a:r>
              <a:rPr lang="es-ES">
                <a:cs typeface="Times New Roman" pitchFamily="18" charset="0"/>
              </a:rPr>
              <a:t>, educación vial,  etc)</a:t>
            </a:r>
          </a:p>
          <a:p>
            <a:pPr algn="l" eaLnBrk="0" hangingPunct="0">
              <a:buFontTx/>
              <a:buChar char="•"/>
              <a:tabLst>
                <a:tab pos="457200" algn="l"/>
              </a:tabLst>
            </a:pPr>
            <a:r>
              <a:rPr lang="es-ES">
                <a:cs typeface="Times New Roman" pitchFamily="18" charset="0"/>
              </a:rPr>
              <a:t>Educación en valores a través del cine.</a:t>
            </a:r>
            <a:endParaRPr lang="es-ES"/>
          </a:p>
          <a:p>
            <a:pPr algn="l" eaLnBrk="0" hangingPunct="0">
              <a:tabLst>
                <a:tab pos="457200" algn="l"/>
              </a:tabLst>
            </a:pPr>
            <a:r>
              <a:rPr lang="es-ES_tradnl">
                <a:solidFill>
                  <a:srgbClr val="FFFF00"/>
                </a:solidFill>
                <a:cs typeface="Times New Roman" pitchFamily="18" charset="0"/>
              </a:rPr>
              <a:t>www.orientafuenmayor.blogspot.com</a:t>
            </a:r>
            <a:endParaRPr lang="es-ES_tradnl">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Rot="1" noChangeArrowheads="1"/>
          </p:cNvSpPr>
          <p:nvPr>
            <p:ph type="title"/>
          </p:nvPr>
        </p:nvSpPr>
        <p:spPr>
          <a:xfrm>
            <a:off x="457200" y="244475"/>
            <a:ext cx="8385175" cy="827088"/>
          </a:xfrm>
        </p:spPr>
        <p:txBody>
          <a:bodyPr/>
          <a:lstStyle/>
          <a:p>
            <a:pPr algn="ctr" eaLnBrk="1" hangingPunct="1">
              <a:defRPr/>
            </a:pPr>
            <a:r>
              <a:rPr lang="es-ES" smtClean="0"/>
              <a:t>PRÓXIMO CURSO 4º ESO</a:t>
            </a:r>
          </a:p>
        </p:txBody>
      </p:sp>
      <p:pic>
        <p:nvPicPr>
          <p:cNvPr id="21507" name="Imagen 3"/>
          <p:cNvPicPr>
            <a:picLocks noChangeAspect="1" noChangeArrowheads="1"/>
          </p:cNvPicPr>
          <p:nvPr/>
        </p:nvPicPr>
        <p:blipFill>
          <a:blip r:embed="rId2" cstate="print">
            <a:lum bright="-24000" contrast="38000"/>
          </a:blip>
          <a:srcRect/>
          <a:stretch>
            <a:fillRect/>
          </a:stretch>
        </p:blipFill>
        <p:spPr bwMode="auto">
          <a:xfrm>
            <a:off x="395288" y="1052513"/>
            <a:ext cx="8424862" cy="542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80717" y="-168092"/>
            <a:ext cx="8757379" cy="1208852"/>
          </a:xfrm>
        </p:spPr>
        <p:txBody>
          <a:bodyPr anchor="b">
            <a:normAutofit/>
            <a:scene3d>
              <a:camera prst="orthographicFront"/>
              <a:lightRig rig="soft" dir="t">
                <a:rot lat="0" lon="0" rev="2400000"/>
              </a:lightRig>
            </a:scene3d>
            <a:sp3d>
              <a:bevelT w="19050" h="12700"/>
            </a:sp3d>
          </a:bodyPr>
          <a:lstStyle/>
          <a:p>
            <a:pPr marL="54864" eaLnBrk="1" fontAlgn="auto" hangingPunct="1">
              <a:spcAft>
                <a:spcPts val="0"/>
              </a:spcAft>
              <a:defRPr/>
            </a:pPr>
            <a:r>
              <a:rPr lang="es-ES" sz="3200" b="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CALENDARIO DE EVALUACIONES </a:t>
            </a:r>
          </a:p>
        </p:txBody>
      </p:sp>
      <p:graphicFrame>
        <p:nvGraphicFramePr>
          <p:cNvPr id="4" name="3 Tabla"/>
          <p:cNvGraphicFramePr>
            <a:graphicFrameLocks noGrp="1"/>
          </p:cNvGraphicFramePr>
          <p:nvPr/>
        </p:nvGraphicFramePr>
        <p:xfrm>
          <a:off x="1043608" y="2132856"/>
          <a:ext cx="7416824" cy="3888432"/>
        </p:xfrm>
        <a:graphic>
          <a:graphicData uri="http://schemas.openxmlformats.org/drawingml/2006/table">
            <a:tbl>
              <a:tblPr>
                <a:effectLst>
                  <a:innerShdw blurRad="292100">
                    <a:prstClr val="black"/>
                  </a:innerShdw>
                </a:effectLst>
              </a:tblPr>
              <a:tblGrid>
                <a:gridCol w="3479194"/>
                <a:gridCol w="3937630"/>
              </a:tblGrid>
              <a:tr h="864096">
                <a:tc>
                  <a:txBody>
                    <a:bodyPr/>
                    <a:lstStyle/>
                    <a:p>
                      <a:pPr>
                        <a:lnSpc>
                          <a:spcPct val="150000"/>
                        </a:lnSpc>
                        <a:spcAft>
                          <a:spcPts val="0"/>
                        </a:spcAft>
                      </a:pPr>
                      <a:endParaRPr lang="en-US" sz="1400" dirty="0">
                        <a:solidFill>
                          <a:srgbClr val="003366"/>
                        </a:solidFill>
                        <a:latin typeface="Times New Roman"/>
                        <a:ea typeface="Times New Roman"/>
                      </a:endParaRPr>
                    </a:p>
                    <a:p>
                      <a:pPr>
                        <a:lnSpc>
                          <a:spcPct val="150000"/>
                        </a:lnSpc>
                        <a:spcAft>
                          <a:spcPts val="0"/>
                        </a:spcAft>
                      </a:pPr>
                      <a:r>
                        <a:rPr lang="es-ES" sz="1400" b="1" spc="5" dirty="0" smtClean="0">
                          <a:solidFill>
                            <a:srgbClr val="003366"/>
                          </a:solidFill>
                          <a:latin typeface="Arial"/>
                          <a:ea typeface="Times New Roman"/>
                        </a:rPr>
                        <a:t>  1</a:t>
                      </a:r>
                      <a:r>
                        <a:rPr lang="es-ES" sz="1400" b="1" dirty="0" smtClean="0">
                          <a:solidFill>
                            <a:srgbClr val="003366"/>
                          </a:solidFill>
                          <a:latin typeface="Arial"/>
                          <a:ea typeface="Times New Roman"/>
                        </a:rPr>
                        <a:t>ª </a:t>
                      </a:r>
                      <a:r>
                        <a:rPr lang="es-ES" sz="1400" b="1" spc="-10" dirty="0">
                          <a:solidFill>
                            <a:srgbClr val="003366"/>
                          </a:solidFill>
                          <a:latin typeface="Arial"/>
                          <a:ea typeface="Times New Roman"/>
                        </a:rPr>
                        <a:t>E</a:t>
                      </a:r>
                      <a:r>
                        <a:rPr lang="es-ES" sz="1400" b="1" spc="5" dirty="0">
                          <a:solidFill>
                            <a:srgbClr val="003366"/>
                          </a:solidFill>
                          <a:latin typeface="Arial"/>
                          <a:ea typeface="Times New Roman"/>
                        </a:rPr>
                        <a:t>v</a:t>
                      </a:r>
                      <a:r>
                        <a:rPr lang="es-ES" sz="1400" b="1" spc="-5" dirty="0">
                          <a:solidFill>
                            <a:srgbClr val="003366"/>
                          </a:solidFill>
                          <a:latin typeface="Arial"/>
                          <a:ea typeface="Times New Roman"/>
                        </a:rPr>
                        <a:t>a</a:t>
                      </a:r>
                      <a:r>
                        <a:rPr lang="es-ES" sz="1400" b="1" spc="5" dirty="0">
                          <a:solidFill>
                            <a:srgbClr val="003366"/>
                          </a:solidFill>
                          <a:latin typeface="Arial"/>
                          <a:ea typeface="Times New Roman"/>
                        </a:rPr>
                        <a:t>l</a:t>
                      </a:r>
                      <a:r>
                        <a:rPr lang="es-ES" sz="1400" b="1" spc="-5" dirty="0">
                          <a:solidFill>
                            <a:srgbClr val="003366"/>
                          </a:solidFill>
                          <a:latin typeface="Arial"/>
                          <a:ea typeface="Times New Roman"/>
                        </a:rPr>
                        <a:t>ua</a:t>
                      </a:r>
                      <a:r>
                        <a:rPr lang="es-ES" sz="1400" b="1" spc="5" dirty="0">
                          <a:solidFill>
                            <a:srgbClr val="003366"/>
                          </a:solidFill>
                          <a:latin typeface="Arial"/>
                          <a:ea typeface="Times New Roman"/>
                        </a:rPr>
                        <a:t>ci</a:t>
                      </a:r>
                      <a:r>
                        <a:rPr lang="es-ES" sz="1400" b="1" spc="-5" dirty="0">
                          <a:solidFill>
                            <a:srgbClr val="003366"/>
                          </a:solidFill>
                          <a:latin typeface="Arial"/>
                          <a:ea typeface="Times New Roman"/>
                        </a:rPr>
                        <a:t>ó</a:t>
                      </a:r>
                      <a:r>
                        <a:rPr lang="es-ES" sz="1400" b="1" dirty="0">
                          <a:solidFill>
                            <a:srgbClr val="003366"/>
                          </a:solidFill>
                          <a:latin typeface="Arial"/>
                          <a:ea typeface="Times New Roman"/>
                        </a:rPr>
                        <a:t>n</a:t>
                      </a:r>
                      <a:endParaRPr lang="en-US" sz="1400" dirty="0">
                        <a:solidFill>
                          <a:srgbClr val="003366"/>
                        </a:solidFill>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endParaRPr lang="en-US" sz="1400" dirty="0">
                        <a:solidFill>
                          <a:srgbClr val="003366"/>
                        </a:solidFill>
                        <a:latin typeface="Times New Roman"/>
                        <a:ea typeface="Times New Roman"/>
                      </a:endParaRPr>
                    </a:p>
                    <a:p>
                      <a:pPr algn="ctr">
                        <a:lnSpc>
                          <a:spcPct val="150000"/>
                        </a:lnSpc>
                        <a:spcAft>
                          <a:spcPts val="0"/>
                        </a:spcAft>
                      </a:pPr>
                      <a:r>
                        <a:rPr lang="es-ES" sz="1400" b="1" dirty="0">
                          <a:solidFill>
                            <a:srgbClr val="003366"/>
                          </a:solidFill>
                          <a:latin typeface="Arial"/>
                          <a:ea typeface="Times New Roman"/>
                        </a:rPr>
                        <a:t>     </a:t>
                      </a:r>
                      <a:r>
                        <a:rPr lang="es-ES" sz="1400" b="1" dirty="0" smtClean="0">
                          <a:solidFill>
                            <a:srgbClr val="003366"/>
                          </a:solidFill>
                          <a:latin typeface="Arial"/>
                          <a:ea typeface="Times New Roman"/>
                        </a:rPr>
                        <a:t>29</a:t>
                      </a:r>
                      <a:r>
                        <a:rPr lang="es-ES" sz="1400" b="1" baseline="0" dirty="0" smtClean="0">
                          <a:solidFill>
                            <a:srgbClr val="003366"/>
                          </a:solidFill>
                          <a:latin typeface="Arial"/>
                          <a:ea typeface="Times New Roman"/>
                        </a:rPr>
                        <a:t> de noviembre</a:t>
                      </a:r>
                      <a:endParaRPr lang="en-US" sz="1400" dirty="0">
                        <a:solidFill>
                          <a:srgbClr val="003366"/>
                        </a:solidFill>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864096">
                <a:tc>
                  <a:txBody>
                    <a:bodyPr/>
                    <a:lstStyle/>
                    <a:p>
                      <a:pPr>
                        <a:lnSpc>
                          <a:spcPct val="150000"/>
                        </a:lnSpc>
                        <a:spcAft>
                          <a:spcPts val="0"/>
                        </a:spcAft>
                      </a:pPr>
                      <a:endParaRPr lang="en-US" sz="1400" dirty="0">
                        <a:solidFill>
                          <a:srgbClr val="003366"/>
                        </a:solidFill>
                        <a:latin typeface="Times New Roman"/>
                        <a:ea typeface="Times New Roman"/>
                      </a:endParaRPr>
                    </a:p>
                    <a:p>
                      <a:pPr>
                        <a:lnSpc>
                          <a:spcPct val="150000"/>
                        </a:lnSpc>
                        <a:spcAft>
                          <a:spcPts val="0"/>
                        </a:spcAft>
                      </a:pPr>
                      <a:r>
                        <a:rPr lang="es-ES" sz="1400" b="1" spc="5" dirty="0" smtClean="0">
                          <a:solidFill>
                            <a:srgbClr val="003366"/>
                          </a:solidFill>
                          <a:latin typeface="Arial"/>
                          <a:ea typeface="Times New Roman"/>
                        </a:rPr>
                        <a:t>  2</a:t>
                      </a:r>
                      <a:r>
                        <a:rPr lang="es-ES" sz="1400" b="1" dirty="0" smtClean="0">
                          <a:solidFill>
                            <a:srgbClr val="003366"/>
                          </a:solidFill>
                          <a:latin typeface="Arial"/>
                          <a:ea typeface="Times New Roman"/>
                        </a:rPr>
                        <a:t>ª </a:t>
                      </a:r>
                      <a:r>
                        <a:rPr lang="es-ES" sz="1400" b="1" spc="-10" dirty="0">
                          <a:solidFill>
                            <a:srgbClr val="003366"/>
                          </a:solidFill>
                          <a:latin typeface="Arial"/>
                          <a:ea typeface="Times New Roman"/>
                        </a:rPr>
                        <a:t>E</a:t>
                      </a:r>
                      <a:r>
                        <a:rPr lang="es-ES" sz="1400" b="1" spc="5" dirty="0">
                          <a:solidFill>
                            <a:srgbClr val="003366"/>
                          </a:solidFill>
                          <a:latin typeface="Arial"/>
                          <a:ea typeface="Times New Roman"/>
                        </a:rPr>
                        <a:t>v</a:t>
                      </a:r>
                      <a:r>
                        <a:rPr lang="es-ES" sz="1400" b="1" spc="-5" dirty="0">
                          <a:solidFill>
                            <a:srgbClr val="003366"/>
                          </a:solidFill>
                          <a:latin typeface="Arial"/>
                          <a:ea typeface="Times New Roman"/>
                        </a:rPr>
                        <a:t>a</a:t>
                      </a:r>
                      <a:r>
                        <a:rPr lang="es-ES" sz="1400" b="1" spc="5" dirty="0">
                          <a:solidFill>
                            <a:srgbClr val="003366"/>
                          </a:solidFill>
                          <a:latin typeface="Arial"/>
                          <a:ea typeface="Times New Roman"/>
                        </a:rPr>
                        <a:t>l</a:t>
                      </a:r>
                      <a:r>
                        <a:rPr lang="es-ES" sz="1400" b="1" spc="-5" dirty="0">
                          <a:solidFill>
                            <a:srgbClr val="003366"/>
                          </a:solidFill>
                          <a:latin typeface="Arial"/>
                          <a:ea typeface="Times New Roman"/>
                        </a:rPr>
                        <a:t>ua</a:t>
                      </a:r>
                      <a:r>
                        <a:rPr lang="es-ES" sz="1400" b="1" spc="5" dirty="0">
                          <a:solidFill>
                            <a:srgbClr val="003366"/>
                          </a:solidFill>
                          <a:latin typeface="Arial"/>
                          <a:ea typeface="Times New Roman"/>
                        </a:rPr>
                        <a:t>ci</a:t>
                      </a:r>
                      <a:r>
                        <a:rPr lang="es-ES" sz="1400" b="1" spc="-5" dirty="0">
                          <a:solidFill>
                            <a:srgbClr val="003366"/>
                          </a:solidFill>
                          <a:latin typeface="Arial"/>
                          <a:ea typeface="Times New Roman"/>
                        </a:rPr>
                        <a:t>ó</a:t>
                      </a:r>
                      <a:r>
                        <a:rPr lang="es-ES" sz="1400" b="1" dirty="0">
                          <a:solidFill>
                            <a:srgbClr val="003366"/>
                          </a:solidFill>
                          <a:latin typeface="Arial"/>
                          <a:ea typeface="Times New Roman"/>
                        </a:rPr>
                        <a:t>n</a:t>
                      </a:r>
                      <a:endParaRPr lang="en-US" sz="1400" dirty="0">
                        <a:solidFill>
                          <a:srgbClr val="003366"/>
                        </a:solidFill>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endParaRPr lang="en-US" sz="1400" dirty="0">
                        <a:solidFill>
                          <a:srgbClr val="003366"/>
                        </a:solidFill>
                        <a:latin typeface="Times New Roman"/>
                        <a:ea typeface="Times New Roman"/>
                      </a:endParaRPr>
                    </a:p>
                    <a:p>
                      <a:pPr algn="ctr">
                        <a:lnSpc>
                          <a:spcPct val="150000"/>
                        </a:lnSpc>
                        <a:spcAft>
                          <a:spcPts val="0"/>
                        </a:spcAft>
                      </a:pPr>
                      <a:r>
                        <a:rPr lang="es-ES" sz="1400" b="1" dirty="0">
                          <a:solidFill>
                            <a:srgbClr val="003366"/>
                          </a:solidFill>
                          <a:latin typeface="Arial"/>
                          <a:ea typeface="Times New Roman"/>
                        </a:rPr>
                        <a:t>     </a:t>
                      </a:r>
                      <a:r>
                        <a:rPr lang="es-ES" sz="1400" b="1" dirty="0" smtClean="0">
                          <a:solidFill>
                            <a:srgbClr val="003366"/>
                          </a:solidFill>
                          <a:latin typeface="Arial"/>
                          <a:ea typeface="Times New Roman"/>
                        </a:rPr>
                        <a:t>6/7</a:t>
                      </a:r>
                      <a:r>
                        <a:rPr lang="es-ES" sz="1400" b="1" baseline="0" dirty="0" smtClean="0">
                          <a:solidFill>
                            <a:srgbClr val="003366"/>
                          </a:solidFill>
                          <a:latin typeface="Arial"/>
                          <a:ea typeface="Times New Roman"/>
                        </a:rPr>
                        <a:t> </a:t>
                      </a:r>
                      <a:r>
                        <a:rPr lang="es-ES" sz="1400" b="1" dirty="0" smtClean="0">
                          <a:solidFill>
                            <a:srgbClr val="003366"/>
                          </a:solidFill>
                          <a:latin typeface="Arial"/>
                          <a:ea typeface="Times New Roman"/>
                        </a:rPr>
                        <a:t>de </a:t>
                      </a:r>
                      <a:r>
                        <a:rPr lang="es-ES" sz="1400" b="1" dirty="0">
                          <a:solidFill>
                            <a:srgbClr val="003366"/>
                          </a:solidFill>
                          <a:latin typeface="Arial"/>
                          <a:ea typeface="Times New Roman"/>
                        </a:rPr>
                        <a:t>marzo</a:t>
                      </a:r>
                      <a:endParaRPr lang="en-US" sz="1400" dirty="0">
                        <a:solidFill>
                          <a:srgbClr val="003366"/>
                        </a:solidFill>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864096">
                <a:tc>
                  <a:txBody>
                    <a:bodyPr/>
                    <a:lstStyle/>
                    <a:p>
                      <a:pPr>
                        <a:lnSpc>
                          <a:spcPct val="150000"/>
                        </a:lnSpc>
                        <a:spcAft>
                          <a:spcPts val="0"/>
                        </a:spcAft>
                      </a:pPr>
                      <a:r>
                        <a:rPr lang="es-ES" sz="1400" b="1" dirty="0">
                          <a:solidFill>
                            <a:srgbClr val="00B050"/>
                          </a:solidFill>
                          <a:latin typeface="Arial"/>
                          <a:ea typeface="Times New Roman"/>
                        </a:rPr>
                        <a:t> </a:t>
                      </a:r>
                      <a:endParaRPr lang="en-US" sz="1400" dirty="0">
                        <a:solidFill>
                          <a:srgbClr val="00B050"/>
                        </a:solidFill>
                        <a:latin typeface="Times New Roman"/>
                        <a:ea typeface="Times New Roman"/>
                      </a:endParaRPr>
                    </a:p>
                    <a:p>
                      <a:pPr>
                        <a:lnSpc>
                          <a:spcPct val="150000"/>
                        </a:lnSpc>
                        <a:spcAft>
                          <a:spcPts val="0"/>
                        </a:spcAft>
                      </a:pPr>
                      <a:r>
                        <a:rPr lang="es-ES" sz="1400" b="1" spc="-10" dirty="0" smtClean="0">
                          <a:solidFill>
                            <a:srgbClr val="00B050"/>
                          </a:solidFill>
                          <a:latin typeface="Arial"/>
                          <a:ea typeface="Times New Roman"/>
                        </a:rPr>
                        <a:t>  E</a:t>
                      </a:r>
                      <a:r>
                        <a:rPr lang="es-ES" sz="1400" b="1" spc="5" dirty="0" smtClean="0">
                          <a:solidFill>
                            <a:srgbClr val="00B050"/>
                          </a:solidFill>
                          <a:latin typeface="Arial"/>
                          <a:ea typeface="Times New Roman"/>
                        </a:rPr>
                        <a:t>v</a:t>
                      </a:r>
                      <a:r>
                        <a:rPr lang="es-ES" sz="1400" b="1" spc="-5" dirty="0" smtClean="0">
                          <a:solidFill>
                            <a:srgbClr val="00B050"/>
                          </a:solidFill>
                          <a:latin typeface="Arial"/>
                          <a:ea typeface="Times New Roman"/>
                        </a:rPr>
                        <a:t>a</a:t>
                      </a:r>
                      <a:r>
                        <a:rPr lang="es-ES" sz="1400" b="1" spc="5" dirty="0" smtClean="0">
                          <a:solidFill>
                            <a:srgbClr val="00B050"/>
                          </a:solidFill>
                          <a:latin typeface="Arial"/>
                          <a:ea typeface="Times New Roman"/>
                        </a:rPr>
                        <a:t>l</a:t>
                      </a:r>
                      <a:r>
                        <a:rPr lang="es-ES" sz="1400" b="1" spc="-5" dirty="0" smtClean="0">
                          <a:solidFill>
                            <a:srgbClr val="00B050"/>
                          </a:solidFill>
                          <a:latin typeface="Arial"/>
                          <a:ea typeface="Times New Roman"/>
                        </a:rPr>
                        <a:t>ua</a:t>
                      </a:r>
                      <a:r>
                        <a:rPr lang="es-ES" sz="1400" b="1" spc="5" dirty="0" smtClean="0">
                          <a:solidFill>
                            <a:srgbClr val="00B050"/>
                          </a:solidFill>
                          <a:latin typeface="Arial"/>
                          <a:ea typeface="Times New Roman"/>
                        </a:rPr>
                        <a:t>ci</a:t>
                      </a:r>
                      <a:r>
                        <a:rPr lang="es-ES" sz="1400" b="1" spc="-5" dirty="0" smtClean="0">
                          <a:solidFill>
                            <a:srgbClr val="00B050"/>
                          </a:solidFill>
                          <a:latin typeface="Arial"/>
                          <a:ea typeface="Times New Roman"/>
                        </a:rPr>
                        <a:t>ó</a:t>
                      </a:r>
                      <a:r>
                        <a:rPr lang="es-ES" sz="1400" b="1" dirty="0" smtClean="0">
                          <a:solidFill>
                            <a:srgbClr val="00B050"/>
                          </a:solidFill>
                          <a:latin typeface="Arial"/>
                          <a:ea typeface="Times New Roman"/>
                        </a:rPr>
                        <a:t>n </a:t>
                      </a:r>
                      <a:r>
                        <a:rPr lang="es-ES" sz="1400" b="1" dirty="0">
                          <a:solidFill>
                            <a:srgbClr val="00B050"/>
                          </a:solidFill>
                          <a:latin typeface="Arial"/>
                          <a:ea typeface="Times New Roman"/>
                        </a:rPr>
                        <a:t>Final</a:t>
                      </a:r>
                      <a:endParaRPr lang="en-US" sz="1400" dirty="0">
                        <a:solidFill>
                          <a:srgbClr val="00B050"/>
                        </a:solidFill>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endParaRPr lang="en-US" sz="1400" dirty="0">
                        <a:solidFill>
                          <a:srgbClr val="00B050"/>
                        </a:solidFill>
                        <a:latin typeface="Times New Roman"/>
                        <a:ea typeface="Times New Roman"/>
                      </a:endParaRPr>
                    </a:p>
                    <a:p>
                      <a:pPr algn="ctr">
                        <a:lnSpc>
                          <a:spcPct val="150000"/>
                        </a:lnSpc>
                        <a:spcAft>
                          <a:spcPts val="0"/>
                        </a:spcAft>
                      </a:pPr>
                      <a:r>
                        <a:rPr lang="es-ES" sz="1400" b="1" spc="5" dirty="0">
                          <a:solidFill>
                            <a:srgbClr val="00B050"/>
                          </a:solidFill>
                          <a:latin typeface="Arial"/>
                          <a:ea typeface="Times New Roman"/>
                        </a:rPr>
                        <a:t>    </a:t>
                      </a:r>
                      <a:r>
                        <a:rPr lang="es-ES" sz="1400" b="1" spc="5" dirty="0" smtClean="0">
                          <a:solidFill>
                            <a:srgbClr val="00B050"/>
                          </a:solidFill>
                          <a:latin typeface="Arial"/>
                          <a:ea typeface="Times New Roman"/>
                        </a:rPr>
                        <a:t>6/7 </a:t>
                      </a:r>
                      <a:r>
                        <a:rPr lang="es-ES" sz="1400" b="1" spc="5" dirty="0">
                          <a:solidFill>
                            <a:srgbClr val="00B050"/>
                          </a:solidFill>
                          <a:latin typeface="Arial"/>
                          <a:ea typeface="Times New Roman"/>
                        </a:rPr>
                        <a:t>de junio</a:t>
                      </a:r>
                      <a:endParaRPr lang="en-US" sz="1400" dirty="0">
                        <a:solidFill>
                          <a:srgbClr val="00B050"/>
                        </a:solidFill>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296144">
                <a:tc>
                  <a:txBody>
                    <a:bodyPr/>
                    <a:lstStyle/>
                    <a:p>
                      <a:pPr>
                        <a:lnSpc>
                          <a:spcPct val="150000"/>
                        </a:lnSpc>
                        <a:spcAft>
                          <a:spcPts val="0"/>
                        </a:spcAft>
                      </a:pPr>
                      <a:endParaRPr lang="en-US" sz="1400" dirty="0">
                        <a:solidFill>
                          <a:srgbClr val="00B050"/>
                        </a:solidFill>
                        <a:latin typeface="Times New Roman"/>
                        <a:ea typeface="Times New Roman"/>
                      </a:endParaRPr>
                    </a:p>
                    <a:p>
                      <a:pPr>
                        <a:lnSpc>
                          <a:spcPct val="150000"/>
                        </a:lnSpc>
                        <a:spcAft>
                          <a:spcPts val="0"/>
                        </a:spcAft>
                      </a:pPr>
                      <a:r>
                        <a:rPr lang="es-ES" sz="1400" b="1" dirty="0" smtClean="0">
                          <a:solidFill>
                            <a:srgbClr val="00B050"/>
                          </a:solidFill>
                          <a:latin typeface="Arial"/>
                          <a:ea typeface="Times New Roman"/>
                        </a:rPr>
                        <a:t>  E</a:t>
                      </a:r>
                      <a:r>
                        <a:rPr lang="es-ES" sz="1400" b="1" spc="5" dirty="0" smtClean="0">
                          <a:solidFill>
                            <a:srgbClr val="00B050"/>
                          </a:solidFill>
                          <a:latin typeface="Arial"/>
                          <a:ea typeface="Times New Roman"/>
                        </a:rPr>
                        <a:t>v</a:t>
                      </a:r>
                      <a:r>
                        <a:rPr lang="es-ES" sz="1400" b="1" spc="-5" dirty="0" smtClean="0">
                          <a:solidFill>
                            <a:srgbClr val="00B050"/>
                          </a:solidFill>
                          <a:latin typeface="Arial"/>
                          <a:ea typeface="Times New Roman"/>
                        </a:rPr>
                        <a:t>a</a:t>
                      </a:r>
                      <a:r>
                        <a:rPr lang="es-ES" sz="1400" b="1" spc="5" dirty="0" smtClean="0">
                          <a:solidFill>
                            <a:srgbClr val="00B050"/>
                          </a:solidFill>
                          <a:latin typeface="Arial"/>
                          <a:ea typeface="Times New Roman"/>
                        </a:rPr>
                        <a:t>l</a:t>
                      </a:r>
                      <a:r>
                        <a:rPr lang="es-ES" sz="1400" b="1" spc="-5" dirty="0" smtClean="0">
                          <a:solidFill>
                            <a:srgbClr val="00B050"/>
                          </a:solidFill>
                          <a:latin typeface="Arial"/>
                          <a:ea typeface="Times New Roman"/>
                        </a:rPr>
                        <a:t>uac</a:t>
                      </a:r>
                      <a:r>
                        <a:rPr lang="es-ES" sz="1400" b="1" spc="5" dirty="0" smtClean="0">
                          <a:solidFill>
                            <a:srgbClr val="00B050"/>
                          </a:solidFill>
                          <a:latin typeface="Arial"/>
                          <a:ea typeface="Times New Roman"/>
                        </a:rPr>
                        <a:t>i</a:t>
                      </a:r>
                      <a:r>
                        <a:rPr lang="es-ES" sz="1400" b="1" spc="-5" dirty="0" smtClean="0">
                          <a:solidFill>
                            <a:srgbClr val="00B050"/>
                          </a:solidFill>
                          <a:latin typeface="Arial"/>
                          <a:ea typeface="Times New Roman"/>
                        </a:rPr>
                        <a:t>ó</a:t>
                      </a:r>
                      <a:r>
                        <a:rPr lang="es-ES" sz="1400" b="1" dirty="0" smtClean="0">
                          <a:solidFill>
                            <a:srgbClr val="00B050"/>
                          </a:solidFill>
                          <a:latin typeface="Arial"/>
                          <a:ea typeface="Times New Roman"/>
                        </a:rPr>
                        <a:t>n  E</a:t>
                      </a:r>
                      <a:r>
                        <a:rPr lang="es-ES" sz="1400" b="1" spc="-5" dirty="0" smtClean="0">
                          <a:solidFill>
                            <a:srgbClr val="00B050"/>
                          </a:solidFill>
                          <a:latin typeface="Arial"/>
                          <a:ea typeface="Times New Roman"/>
                        </a:rPr>
                        <a:t>x</a:t>
                      </a:r>
                      <a:r>
                        <a:rPr lang="es-ES" sz="1400" b="1" dirty="0" smtClean="0">
                          <a:solidFill>
                            <a:srgbClr val="00B050"/>
                          </a:solidFill>
                          <a:latin typeface="Arial"/>
                          <a:ea typeface="Times New Roman"/>
                        </a:rPr>
                        <a:t>t</a:t>
                      </a:r>
                      <a:r>
                        <a:rPr lang="es-ES" sz="1400" b="1" spc="5" dirty="0" smtClean="0">
                          <a:solidFill>
                            <a:srgbClr val="00B050"/>
                          </a:solidFill>
                          <a:latin typeface="Arial"/>
                          <a:ea typeface="Times New Roman"/>
                        </a:rPr>
                        <a:t>r</a:t>
                      </a:r>
                      <a:r>
                        <a:rPr lang="es-ES" sz="1400" b="1" spc="-5" dirty="0" smtClean="0">
                          <a:solidFill>
                            <a:srgbClr val="00B050"/>
                          </a:solidFill>
                          <a:latin typeface="Arial"/>
                          <a:ea typeface="Times New Roman"/>
                        </a:rPr>
                        <a:t>ao</a:t>
                      </a:r>
                      <a:r>
                        <a:rPr lang="es-ES" sz="1400" b="1" spc="5" dirty="0" smtClean="0">
                          <a:solidFill>
                            <a:srgbClr val="00B050"/>
                          </a:solidFill>
                          <a:latin typeface="Arial"/>
                          <a:ea typeface="Times New Roman"/>
                        </a:rPr>
                        <a:t>r</a:t>
                      </a:r>
                      <a:r>
                        <a:rPr lang="es-ES" sz="1400" b="1" spc="-5" dirty="0" smtClean="0">
                          <a:solidFill>
                            <a:srgbClr val="00B050"/>
                          </a:solidFill>
                          <a:latin typeface="Arial"/>
                          <a:ea typeface="Times New Roman"/>
                        </a:rPr>
                        <a:t>d</a:t>
                      </a:r>
                      <a:r>
                        <a:rPr lang="es-ES" sz="1400" b="1" spc="5" dirty="0" smtClean="0">
                          <a:solidFill>
                            <a:srgbClr val="00B050"/>
                          </a:solidFill>
                          <a:latin typeface="Arial"/>
                          <a:ea typeface="Times New Roman"/>
                        </a:rPr>
                        <a:t>i</a:t>
                      </a:r>
                      <a:r>
                        <a:rPr lang="es-ES" sz="1400" b="1" spc="-5" dirty="0" smtClean="0">
                          <a:solidFill>
                            <a:srgbClr val="00B050"/>
                          </a:solidFill>
                          <a:latin typeface="Arial"/>
                          <a:ea typeface="Times New Roman"/>
                        </a:rPr>
                        <a:t>na</a:t>
                      </a:r>
                      <a:r>
                        <a:rPr lang="es-ES" sz="1400" b="1" spc="5" dirty="0" smtClean="0">
                          <a:solidFill>
                            <a:srgbClr val="00B050"/>
                          </a:solidFill>
                          <a:latin typeface="Arial"/>
                          <a:ea typeface="Times New Roman"/>
                        </a:rPr>
                        <a:t>ria</a:t>
                      </a:r>
                      <a:endParaRPr lang="en-US" sz="1400" dirty="0">
                        <a:solidFill>
                          <a:srgbClr val="00B050"/>
                        </a:solidFill>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50000"/>
                        </a:lnSpc>
                        <a:spcAft>
                          <a:spcPts val="0"/>
                        </a:spcAft>
                      </a:pPr>
                      <a:endParaRPr lang="en-US" sz="1400" dirty="0">
                        <a:solidFill>
                          <a:srgbClr val="00B050"/>
                        </a:solidFill>
                        <a:latin typeface="Times New Roman"/>
                        <a:ea typeface="Times New Roman"/>
                      </a:endParaRPr>
                    </a:p>
                    <a:p>
                      <a:pPr algn="ctr">
                        <a:lnSpc>
                          <a:spcPct val="150000"/>
                        </a:lnSpc>
                        <a:spcAft>
                          <a:spcPts val="0"/>
                        </a:spcAft>
                      </a:pPr>
                      <a:r>
                        <a:rPr lang="es-ES" sz="1400" b="1" dirty="0">
                          <a:solidFill>
                            <a:srgbClr val="00B050"/>
                          </a:solidFill>
                          <a:latin typeface="Arial"/>
                          <a:ea typeface="Times New Roman"/>
                        </a:rPr>
                        <a:t>    </a:t>
                      </a:r>
                      <a:r>
                        <a:rPr lang="es-ES" sz="1400" b="1" dirty="0" smtClean="0">
                          <a:solidFill>
                            <a:srgbClr val="00B050"/>
                          </a:solidFill>
                          <a:latin typeface="Arial"/>
                          <a:ea typeface="Times New Roman"/>
                        </a:rPr>
                        <a:t>19/20 junio</a:t>
                      </a:r>
                      <a:endParaRPr lang="en-US" sz="1400" dirty="0">
                        <a:solidFill>
                          <a:srgbClr val="00B050"/>
                        </a:solidFill>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44463" y="765175"/>
            <a:ext cx="2771775" cy="400110"/>
          </a:xfrm>
          <a:prstGeom prst="rect">
            <a:avLst/>
          </a:prstGeom>
          <a:noFill/>
          <a:ln w="9525">
            <a:noFill/>
            <a:miter lim="800000"/>
            <a:headEnd/>
            <a:tailEnd/>
          </a:ln>
        </p:spPr>
        <p:txBody>
          <a:bodyPr>
            <a:spAutoFit/>
          </a:bodyPr>
          <a:lstStyle/>
          <a:p>
            <a:pPr>
              <a:spcBef>
                <a:spcPct val="50000"/>
              </a:spcBef>
            </a:pPr>
            <a:r>
              <a:rPr lang="es-ES" sz="2000" b="1" dirty="0">
                <a:solidFill>
                  <a:srgbClr val="FFC000"/>
                </a:solidFill>
                <a:latin typeface="Rockwell" pitchFamily="18" charset="0"/>
              </a:rPr>
              <a:t>Calendario </a:t>
            </a:r>
            <a:r>
              <a:rPr lang="es-ES" sz="2000" b="1" dirty="0" smtClean="0">
                <a:solidFill>
                  <a:srgbClr val="FFC000"/>
                </a:solidFill>
                <a:latin typeface="Rockwell" pitchFamily="18" charset="0"/>
              </a:rPr>
              <a:t>escolar</a:t>
            </a:r>
            <a:endParaRPr lang="es-ES" sz="2000" b="1" dirty="0">
              <a:solidFill>
                <a:srgbClr val="FFC000"/>
              </a:solidFill>
              <a:latin typeface="Rockwell" pitchFamily="18" charset="0"/>
            </a:endParaRPr>
          </a:p>
        </p:txBody>
      </p:sp>
      <p:sp>
        <p:nvSpPr>
          <p:cNvPr id="23555" name="Rectangle 5"/>
          <p:cNvSpPr>
            <a:spLocks noChangeArrowheads="1"/>
          </p:cNvSpPr>
          <p:nvPr/>
        </p:nvSpPr>
        <p:spPr bwMode="auto">
          <a:xfrm>
            <a:off x="0" y="138113"/>
            <a:ext cx="9144000" cy="0"/>
          </a:xfrm>
          <a:prstGeom prst="rect">
            <a:avLst/>
          </a:prstGeom>
          <a:noFill/>
          <a:ln w="9525">
            <a:noFill/>
            <a:miter lim="800000"/>
            <a:headEnd/>
            <a:tailEnd/>
          </a:ln>
        </p:spPr>
        <p:txBody>
          <a:bodyPr wrap="none" anchor="ctr">
            <a:spAutoFit/>
          </a:bodyPr>
          <a:lstStyle/>
          <a:p>
            <a:endParaRPr lang="es-ES"/>
          </a:p>
        </p:txBody>
      </p:sp>
      <p:pic>
        <p:nvPicPr>
          <p:cNvPr id="4" name="3 Imagen" descr="CALENDARIO copia.jpg"/>
          <p:cNvPicPr>
            <a:picLocks noChangeAspect="1"/>
          </p:cNvPicPr>
          <p:nvPr/>
        </p:nvPicPr>
        <p:blipFill>
          <a:blip r:embed="rId2" cstate="print"/>
          <a:srcRect t="9051" b="4851"/>
          <a:stretch>
            <a:fillRect/>
          </a:stretch>
        </p:blipFill>
        <p:spPr>
          <a:xfrm>
            <a:off x="2987824" y="116632"/>
            <a:ext cx="5760640" cy="667988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36512" y="332656"/>
            <a:ext cx="8964488" cy="563563"/>
          </a:xfrm>
        </p:spPr>
        <p:txBody>
          <a:bodyPr>
            <a:noAutofit/>
          </a:bodyPr>
          <a:lstStyle/>
          <a:p>
            <a:pPr marL="54864" indent="0" algn="ctr" eaLnBrk="1" fontAlgn="auto" hangingPunct="1">
              <a:spcAft>
                <a:spcPts val="0"/>
              </a:spcAft>
              <a:defRPr/>
            </a:pPr>
            <a:r>
              <a:rPr lang="es-ES" sz="3000" dirty="0" smtClean="0">
                <a:solidFill>
                  <a:schemeClr val="tx2">
                    <a:tint val="100000"/>
                    <a:shade val="90000"/>
                    <a:satMod val="250000"/>
                    <a:alpha val="100000"/>
                  </a:schemeClr>
                </a:solidFill>
              </a:rPr>
              <a:t>DIEZ NORMAS BÁSICAS DE FUNCIONAMIENTO</a:t>
            </a:r>
          </a:p>
        </p:txBody>
      </p:sp>
      <p:sp>
        <p:nvSpPr>
          <p:cNvPr id="4" name="3 Marcador de contenido"/>
          <p:cNvSpPr>
            <a:spLocks noGrp="1"/>
          </p:cNvSpPr>
          <p:nvPr>
            <p:ph idx="1"/>
          </p:nvPr>
        </p:nvSpPr>
        <p:spPr>
          <a:xfrm>
            <a:off x="179512" y="1412776"/>
            <a:ext cx="8666038" cy="4191000"/>
          </a:xfrm>
        </p:spPr>
        <p:txBody>
          <a:bodyPr/>
          <a:lstStyle/>
          <a:p>
            <a:r>
              <a:rPr lang="es-ES" sz="1400" dirty="0" smtClean="0"/>
              <a:t>1.- En caso de llegar tarde, el profesor correspondiente consignará el retraso en RACIMA. Si el retraso se repite 3 veces en la misma asignatura, el profesor impondrá al alumno una  amonestación escrita.</a:t>
            </a:r>
          </a:p>
          <a:p>
            <a:pPr>
              <a:buNone/>
            </a:pPr>
            <a:endParaRPr lang="es-ES" sz="1400" b="1" dirty="0" smtClean="0"/>
          </a:p>
          <a:p>
            <a:r>
              <a:rPr lang="es-ES" sz="1400" dirty="0" smtClean="0"/>
              <a:t>2.- Salir del centro sin permiso se considera una conducta gravemente perjudicial para la convivencia del centro e implica una amonestación escrita.</a:t>
            </a:r>
          </a:p>
          <a:p>
            <a:pPr>
              <a:buNone/>
            </a:pPr>
            <a:endParaRPr lang="es-ES" sz="1400" b="1" dirty="0" smtClean="0"/>
          </a:p>
          <a:p>
            <a:r>
              <a:rPr lang="es-ES" sz="1400" dirty="0" smtClean="0"/>
              <a:t>3.- No entrar a clase estando en el centro se considera una conducta contraria a las normas de convivencia e implica una amonestación escrita.  </a:t>
            </a:r>
          </a:p>
          <a:p>
            <a:pPr>
              <a:buNone/>
            </a:pPr>
            <a:endParaRPr lang="es-ES" sz="1400" b="1" dirty="0" smtClean="0"/>
          </a:p>
          <a:p>
            <a:r>
              <a:rPr lang="es-ES" sz="1400" dirty="0" smtClean="0"/>
              <a:t>4.- Cuando un grupo realice una actividad complementaria o extraescolar, quienes no participen en ella tienen la obligación de asistir al Centro.</a:t>
            </a:r>
          </a:p>
          <a:p>
            <a:pPr>
              <a:buNone/>
            </a:pPr>
            <a:endParaRPr lang="es-ES" sz="1400" b="1" dirty="0" smtClean="0"/>
          </a:p>
          <a:p>
            <a:r>
              <a:rPr lang="es-ES" sz="1400" dirty="0" smtClean="0"/>
              <a:t>5.- Si un alumno se encuentra expulsado del centro en cumplimiento de una sanción, deberá asistir a los exámenes programados en dichos días.</a:t>
            </a:r>
          </a:p>
          <a:p>
            <a:pPr>
              <a:buNone/>
            </a:pPr>
            <a:endParaRPr lang="es-ES" sz="1400" b="1" dirty="0" smtClean="0"/>
          </a:p>
          <a:p>
            <a:r>
              <a:rPr lang="es-ES" sz="1400" dirty="0" smtClean="0"/>
              <a:t>6.- En ningún caso se podrá permanecer en los pasillos durante el horario lectivo. Hacerlo de forma reiterada después de haber sido advertido será objeto de amonestación.  Tampoco está permitido permanecer en lugares que puedan entenderse como espacios para huir de la obligada vigilancia de los profesores de guardia (“escondites”).  Queda prohibida la estancia durante el recreo en el vestíbulo, salvo que la climatología sea adversa y se dé autorización expresa para ello.</a:t>
            </a:r>
            <a:endParaRPr lang="es-ES" sz="1400" b="1" dirty="0" smtClean="0"/>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196752"/>
            <a:ext cx="8007350" cy="4191000"/>
          </a:xfrm>
        </p:spPr>
        <p:txBody>
          <a:bodyPr/>
          <a:lstStyle/>
          <a:p>
            <a:r>
              <a:rPr lang="es-ES" sz="1600" dirty="0" smtClean="0"/>
              <a:t>7.- Está terminantemente prohibido traer teléfonos móviles al Centro y todo tipo de aparatos tecnológicos. Si algún alumno trae algún tipo de aparato de los mencionados, será requisado por el profesor que lo vea, entregándolo en depósito al Jefe de Estudios  que lo custodiará durante una semana. Pasado este plazo, el alumno podrá pasar a buscarlo a Jefatura de Estudios.  Aquel alumno que se niegue a entregar el móvil o aparato tecnológico, será sancionado con la expulsión del instituto durante CINCO DÍAS.</a:t>
            </a:r>
          </a:p>
          <a:p>
            <a:endParaRPr lang="es-ES" sz="1600" b="1" dirty="0" smtClean="0"/>
          </a:p>
          <a:p>
            <a:r>
              <a:rPr lang="es-ES" sz="1600" dirty="0" smtClean="0"/>
              <a:t>8.- Conforme a la legislación vigente no está permitido fumar en ninguna dependencia del instituto. </a:t>
            </a:r>
          </a:p>
          <a:p>
            <a:endParaRPr lang="es-ES" sz="1600" b="1" dirty="0" smtClean="0"/>
          </a:p>
          <a:p>
            <a:r>
              <a:rPr lang="es-ES" sz="1600" dirty="0" smtClean="0"/>
              <a:t>9.- La posesión, el consumo, la distribución o venta de drogas se consideran conductas gravemente  perjudiciales  paras  las  normas  de  convivencia  y  darán  lugar  a  las actuaciones judiciales que procedan. Contravenir estas normas será considerado una conducta gravemente perjudicial para las normas de convivencia.</a:t>
            </a:r>
          </a:p>
          <a:p>
            <a:endParaRPr lang="es-ES" sz="1600" b="1" dirty="0" smtClean="0"/>
          </a:p>
          <a:p>
            <a:r>
              <a:rPr lang="es-ES" sz="1600" dirty="0" smtClean="0"/>
              <a:t>10.- El alumno que sea sorprendido tirando basura al suelo será objeto de una amonestación escrita. Asimismo, será amonestado aquel alumno que se niegue a recoger algún tipo de basura cuando se lo ordene un profesor o persona autorizada.</a:t>
            </a:r>
            <a:endParaRPr lang="es-ES" sz="1600" b="1" dirty="0" smtClean="0"/>
          </a:p>
          <a:p>
            <a:endParaRPr lang="es-ES" dirty="0"/>
          </a:p>
        </p:txBody>
      </p:sp>
      <p:sp>
        <p:nvSpPr>
          <p:cNvPr id="5" name="4 Rectángulo"/>
          <p:cNvSpPr/>
          <p:nvPr/>
        </p:nvSpPr>
        <p:spPr>
          <a:xfrm>
            <a:off x="360040" y="260648"/>
            <a:ext cx="8964488" cy="553998"/>
          </a:xfrm>
          <a:prstGeom prst="rect">
            <a:avLst/>
          </a:prstGeom>
        </p:spPr>
        <p:txBody>
          <a:bodyPr wrap="square">
            <a:spAutoFit/>
          </a:bodyPr>
          <a:lstStyle/>
          <a:p>
            <a:r>
              <a:rPr lang="es-ES" sz="3000" dirty="0" smtClean="0">
                <a:solidFill>
                  <a:schemeClr val="tx2">
                    <a:tint val="100000"/>
                    <a:shade val="90000"/>
                    <a:satMod val="250000"/>
                    <a:alpha val="100000"/>
                  </a:schemeClr>
                </a:solidFill>
                <a:latin typeface="+mn-lt"/>
              </a:rPr>
              <a:t>DIEZ NORMAS BÁSICAS DE FUNCIONAMIENTO</a:t>
            </a:r>
            <a:endParaRPr lang="es-ES" sz="30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CuadroTexto"/>
          <p:cNvSpPr txBox="1">
            <a:spLocks noChangeArrowheads="1"/>
          </p:cNvSpPr>
          <p:nvPr/>
        </p:nvSpPr>
        <p:spPr bwMode="auto">
          <a:xfrm>
            <a:off x="250825" y="1571625"/>
            <a:ext cx="8643938" cy="3776663"/>
          </a:xfrm>
          <a:prstGeom prst="rect">
            <a:avLst/>
          </a:prstGeom>
          <a:noFill/>
          <a:ln w="9525">
            <a:noFill/>
            <a:miter lim="800000"/>
            <a:headEnd/>
            <a:tailEnd/>
          </a:ln>
        </p:spPr>
        <p:txBody>
          <a:bodyPr>
            <a:spAutoFit/>
          </a:bodyPr>
          <a:lstStyle/>
          <a:p>
            <a:r>
              <a:rPr lang="es-ES" sz="4000" b="1" u="sng">
                <a:solidFill>
                  <a:srgbClr val="FFC000"/>
                </a:solidFill>
              </a:rPr>
              <a:t>EQUIPO DIRECTIVO</a:t>
            </a:r>
          </a:p>
          <a:p>
            <a:endParaRPr lang="es-ES" sz="4000" b="1" u="sng">
              <a:solidFill>
                <a:srgbClr val="FFC000"/>
              </a:solidFill>
            </a:endParaRPr>
          </a:p>
          <a:p>
            <a:pPr algn="l"/>
            <a:endParaRPr lang="es-ES"/>
          </a:p>
          <a:p>
            <a:pPr algn="l"/>
            <a:r>
              <a:rPr lang="es-ES" sz="2400" b="1" u="sng"/>
              <a:t>DIRECTOR</a:t>
            </a:r>
            <a:r>
              <a:rPr lang="es-ES" sz="2400" b="1"/>
              <a:t> : Francisco Javier Calleja Sáenz de Navarrete</a:t>
            </a:r>
          </a:p>
          <a:p>
            <a:pPr algn="l"/>
            <a:endParaRPr lang="es-ES" sz="2400" b="1"/>
          </a:p>
          <a:p>
            <a:pPr algn="l"/>
            <a:r>
              <a:rPr lang="es-ES" sz="2400" b="1" u="sng"/>
              <a:t>JEFES DE ESTUDIOS</a:t>
            </a:r>
            <a:r>
              <a:rPr lang="es-ES" sz="2400" b="1"/>
              <a:t> : Juan Carlos Velilla Sáenz</a:t>
            </a:r>
          </a:p>
          <a:p>
            <a:pPr algn="l"/>
            <a:r>
              <a:rPr lang="es-ES" sz="2400" b="1"/>
              <a:t>		                  Alfonso Ruiz Fernández</a:t>
            </a:r>
          </a:p>
          <a:p>
            <a:pPr algn="l"/>
            <a:endParaRPr lang="es-ES" sz="2400" b="1"/>
          </a:p>
          <a:p>
            <a:pPr algn="l"/>
            <a:r>
              <a:rPr lang="es-ES" sz="2400" b="1" u="sng"/>
              <a:t>SECRETARIO</a:t>
            </a:r>
            <a:r>
              <a:rPr lang="es-ES" sz="2400" b="1"/>
              <a:t>: Benito Gil Blanco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179512" y="253536"/>
            <a:ext cx="8507288" cy="1143000"/>
          </a:xfrm>
        </p:spPr>
        <p:txBody>
          <a:bodyPr>
            <a:normAutofit/>
          </a:bodyPr>
          <a:lstStyle/>
          <a:p>
            <a:pPr marL="54864" indent="0" algn="ctr" eaLnBrk="1" fontAlgn="auto" hangingPunct="1">
              <a:spcAft>
                <a:spcPts val="0"/>
              </a:spcAft>
              <a:defRPr/>
            </a:pPr>
            <a:r>
              <a:rPr lang="es-ES" sz="2800" dirty="0" smtClean="0">
                <a:solidFill>
                  <a:schemeClr val="tx2">
                    <a:tint val="100000"/>
                    <a:shade val="90000"/>
                    <a:satMod val="250000"/>
                    <a:alpha val="100000"/>
                  </a:schemeClr>
                </a:solidFill>
              </a:rPr>
              <a:t>SANCIONES UNIDAS A LAS AMONESTACIONES ESCRITAS</a:t>
            </a:r>
          </a:p>
        </p:txBody>
      </p:sp>
      <p:sp>
        <p:nvSpPr>
          <p:cNvPr id="21507" name="2 Marcador de contenido"/>
          <p:cNvSpPr>
            <a:spLocks noGrp="1"/>
          </p:cNvSpPr>
          <p:nvPr>
            <p:ph idx="1"/>
          </p:nvPr>
        </p:nvSpPr>
        <p:spPr>
          <a:xfrm>
            <a:off x="251520" y="1830288"/>
            <a:ext cx="8594030" cy="4191000"/>
          </a:xfrm>
        </p:spPr>
        <p:txBody>
          <a:bodyPr>
            <a:noAutofit/>
          </a:bodyPr>
          <a:lstStyle/>
          <a:p>
            <a:pPr algn="just"/>
            <a:r>
              <a:rPr lang="es-ES" sz="1500" dirty="0" smtClean="0"/>
              <a:t>En un mismo curso, cuando el alumno sea objeto de tres (3) amonestaciones escritas será sancionado con la suspensión de asistencia a clase por 1 día. Ese día el alumno permanecerá en el Aula de Convivencia (Biblioteca del instituto) realizando las tareas que cada profesor en su asignatura correspondiente decida necesarias y convenientes para el mismo.  </a:t>
            </a:r>
          </a:p>
          <a:p>
            <a:pPr algn="just">
              <a:buNone/>
            </a:pPr>
            <a:endParaRPr lang="es-ES" sz="1500" b="1" dirty="0" smtClean="0"/>
          </a:p>
          <a:p>
            <a:pPr algn="just"/>
            <a:r>
              <a:rPr lang="es-ES" sz="1500" dirty="0" smtClean="0"/>
              <a:t>Si se repitiera un ciclo de dos (2) nuevas amonestaciones escritas, será sancionado con la suspensión de asistencia a clase por 2 días. Durante esos 2 días el alumno permanecerá en el Aula de Convivencia (Biblioteca del Instituto) realizando las tareas que cada profesor en su asignatura correspondiente decidiera necesarias y convenientes para el mismo. </a:t>
            </a:r>
          </a:p>
          <a:p>
            <a:pPr algn="just">
              <a:buNone/>
            </a:pPr>
            <a:endParaRPr lang="es-ES" sz="1500" b="1" dirty="0" smtClean="0"/>
          </a:p>
          <a:p>
            <a:pPr algn="just"/>
            <a:r>
              <a:rPr lang="es-ES" sz="1500" dirty="0" smtClean="0"/>
              <a:t>Si se reincidiera en un nuevo ciclo de dos (2) nuevas amonestaciones, la sanción sería la no asistencia al Centro por un periodo de 2 días. Si de nuevo se repitiera el ciclo de dos (2) nuevas amonestaciones, serían 3 días de inasistencia al Centro. Y así sucesivamente.</a:t>
            </a:r>
          </a:p>
          <a:p>
            <a:pPr algn="just">
              <a:buNone/>
            </a:pPr>
            <a:endParaRPr lang="es-ES" sz="1500" b="1" dirty="0" smtClean="0"/>
          </a:p>
          <a:p>
            <a:pPr algn="just"/>
            <a:r>
              <a:rPr lang="es-ES" sz="1500" dirty="0" smtClean="0"/>
              <a:t>SE CONSIDERARÁN PRESCRITAS TODAS LAS AMONESTACIONES ESCRITAS DE AQUEL ALUMNO AL QUE DURANTE UN PERIODO DE TIEMPO EQUIVALENTE A OCHO SEMANAS LECTIVAS ( DE CLASE) NO SE LE IMPONGA UNA AMONESTACIÓN ESCRITA. SI EN EL PLAZO DE UNA SEMANA EL ALUMNO NO HA DEVUELTO LA AMONESTACIÓN ESCRITA, SERÁ SANCIONADO CON UNA NUEVA AMONESTACIÓN ESCRITA.</a:t>
            </a:r>
            <a:endParaRPr lang="es-ES" sz="15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idx="4294967295"/>
          </p:nvPr>
        </p:nvSpPr>
        <p:spPr>
          <a:xfrm>
            <a:off x="750264" y="538313"/>
            <a:ext cx="7849732" cy="616842"/>
          </a:xfrm>
        </p:spPr>
        <p:txBody>
          <a:bodyPr anchor="b">
            <a:noAutofit/>
            <a:scene3d>
              <a:camera prst="orthographicFront"/>
              <a:lightRig rig="soft" dir="t">
                <a:rot lat="0" lon="0" rev="2400000"/>
              </a:lightRig>
            </a:scene3d>
            <a:sp3d>
              <a:bevelT w="19050" h="12700"/>
            </a:sp3d>
          </a:bodyPr>
          <a:lstStyle/>
          <a:p>
            <a:pPr marL="54864" eaLnBrk="1" fontAlgn="auto" hangingPunct="1">
              <a:spcAft>
                <a:spcPts val="0"/>
              </a:spcAft>
              <a:defRPr/>
            </a:pPr>
            <a:r>
              <a:rPr lang="es-ES" sz="3200" b="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PETICIÓN DE COLABORACIÓN</a:t>
            </a:r>
          </a:p>
        </p:txBody>
      </p:sp>
      <p:sp>
        <p:nvSpPr>
          <p:cNvPr id="4" name="2 Marcador de contenido"/>
          <p:cNvSpPr txBox="1">
            <a:spLocks/>
          </p:cNvSpPr>
          <p:nvPr/>
        </p:nvSpPr>
        <p:spPr bwMode="auto">
          <a:xfrm>
            <a:off x="468313" y="1484313"/>
            <a:ext cx="8229600" cy="4897437"/>
          </a:xfrm>
          <a:prstGeom prst="rect">
            <a:avLst/>
          </a:prstGeom>
          <a:solidFill>
            <a:srgbClr val="FFC000">
              <a:alpha val="84000"/>
            </a:srgbClr>
          </a:solidFill>
          <a:ln w="9525">
            <a:noFill/>
            <a:miter lim="800000"/>
            <a:headEnd/>
            <a:tailEnd/>
          </a:ln>
          <a:effectLst/>
        </p:spPr>
        <p:txBody>
          <a:bodyPr>
            <a:normAutofit/>
          </a:bodyPr>
          <a:lstStyle/>
          <a:p>
            <a:pPr marL="342900" indent="-342900" algn="l">
              <a:lnSpc>
                <a:spcPct val="80000"/>
              </a:lnSpc>
              <a:spcBef>
                <a:spcPct val="20000"/>
              </a:spcBef>
              <a:buClr>
                <a:schemeClr val="hlink"/>
              </a:buClr>
              <a:buFont typeface="Wingdings" pitchFamily="2" charset="2"/>
              <a:buChar char="§"/>
              <a:defRPr/>
            </a:pPr>
            <a:r>
              <a:rPr lang="es-ES" kern="0" dirty="0">
                <a:effectLst>
                  <a:outerShdw blurRad="38100" dist="38100" dir="2700000" algn="tl">
                    <a:srgbClr val="000000"/>
                  </a:outerShdw>
                </a:effectLst>
                <a:latin typeface="Arial" pitchFamily="34" charset="0"/>
                <a:cs typeface="Arial" pitchFamily="34" charset="0"/>
              </a:rPr>
              <a:t>Consideramos necesario  que los padres lleven un seguimiento de los deberes y labores de estudio diario. </a:t>
            </a:r>
            <a:r>
              <a:rPr lang="es-ES" kern="0" dirty="0">
                <a:solidFill>
                  <a:srgbClr val="131313"/>
                </a:solidFill>
                <a:effectLst>
                  <a:outerShdw blurRad="38100" dist="38100" dir="2700000" algn="tl">
                    <a:srgbClr val="000000"/>
                  </a:outerShdw>
                </a:effectLst>
                <a:latin typeface="Arial" pitchFamily="34" charset="0"/>
                <a:cs typeface="Arial" pitchFamily="34" charset="0"/>
              </a:rPr>
              <a:t>Todos los días tienen deberes</a:t>
            </a:r>
            <a:r>
              <a:rPr lang="es-ES" kern="0" dirty="0">
                <a:effectLst>
                  <a:outerShdw blurRad="38100" dist="38100" dir="2700000" algn="tl">
                    <a:srgbClr val="000000"/>
                  </a:outerShdw>
                </a:effectLst>
                <a:latin typeface="Arial" pitchFamily="34" charset="0"/>
                <a:cs typeface="Arial" pitchFamily="34" charset="0"/>
              </a:rPr>
              <a:t>, y si no tienen que repasar, hacer resúmenes, leer ,etc. </a:t>
            </a:r>
            <a:r>
              <a:rPr lang="es-ES" kern="0" dirty="0">
                <a:solidFill>
                  <a:srgbClr val="131313"/>
                </a:solidFill>
                <a:effectLst>
                  <a:outerShdw blurRad="38100" dist="38100" dir="2700000" algn="tl">
                    <a:srgbClr val="000000"/>
                  </a:outerShdw>
                </a:effectLst>
                <a:latin typeface="Arial" pitchFamily="34" charset="0"/>
                <a:cs typeface="Arial" pitchFamily="34" charset="0"/>
              </a:rPr>
              <a:t>Deben estar al menos una hora estudiando todos los días, además de las tareas escritas.</a:t>
            </a:r>
          </a:p>
          <a:p>
            <a:pPr marL="342900" indent="-342900" algn="l">
              <a:lnSpc>
                <a:spcPct val="80000"/>
              </a:lnSpc>
              <a:spcBef>
                <a:spcPct val="20000"/>
              </a:spcBef>
              <a:buClr>
                <a:schemeClr val="hlink"/>
              </a:buClr>
              <a:buFont typeface="Wingdings" pitchFamily="2" charset="2"/>
              <a:buChar char="§"/>
              <a:defRPr/>
            </a:pPr>
            <a:endParaRPr lang="es-ES" kern="0" dirty="0">
              <a:solidFill>
                <a:srgbClr val="FF0000"/>
              </a:solidFill>
              <a:effectLst>
                <a:outerShdw blurRad="38100" dist="38100" dir="2700000" algn="tl">
                  <a:srgbClr val="000000"/>
                </a:outerShdw>
              </a:effectLst>
              <a:latin typeface="Arial" pitchFamily="34" charset="0"/>
              <a:cs typeface="Arial" pitchFamily="34" charset="0"/>
            </a:endParaRPr>
          </a:p>
          <a:p>
            <a:pPr marL="342900" indent="-342900" algn="l">
              <a:lnSpc>
                <a:spcPct val="80000"/>
              </a:lnSpc>
              <a:spcBef>
                <a:spcPct val="20000"/>
              </a:spcBef>
              <a:buClr>
                <a:schemeClr val="hlink"/>
              </a:buClr>
              <a:buFont typeface="Wingdings" pitchFamily="2" charset="2"/>
              <a:buChar char="§"/>
              <a:defRPr/>
            </a:pPr>
            <a:r>
              <a:rPr lang="es-ES" kern="0" dirty="0">
                <a:effectLst>
                  <a:outerShdw blurRad="38100" dist="38100" dir="2700000" algn="tl">
                    <a:srgbClr val="000000"/>
                  </a:outerShdw>
                </a:effectLst>
                <a:latin typeface="Arial" pitchFamily="34" charset="0"/>
                <a:cs typeface="Arial" pitchFamily="34" charset="0"/>
              </a:rPr>
              <a:t>Motivarles para que tengan un horario y sitio fijos para estudiar</a:t>
            </a:r>
          </a:p>
          <a:p>
            <a:pPr marL="342900" indent="-342900" algn="l">
              <a:lnSpc>
                <a:spcPct val="80000"/>
              </a:lnSpc>
              <a:spcBef>
                <a:spcPct val="20000"/>
              </a:spcBef>
              <a:buClr>
                <a:schemeClr val="hlink"/>
              </a:buClr>
              <a:defRPr/>
            </a:pPr>
            <a:endParaRPr lang="es-ES" kern="0" dirty="0">
              <a:effectLst>
                <a:outerShdw blurRad="38100" dist="38100" dir="2700000" algn="tl">
                  <a:srgbClr val="000000"/>
                </a:outerShdw>
              </a:effectLst>
              <a:latin typeface="Arial" pitchFamily="34" charset="0"/>
              <a:cs typeface="Arial" pitchFamily="34" charset="0"/>
            </a:endParaRPr>
          </a:p>
          <a:p>
            <a:pPr marL="342900" indent="-342900" algn="l">
              <a:lnSpc>
                <a:spcPct val="80000"/>
              </a:lnSpc>
              <a:spcBef>
                <a:spcPct val="20000"/>
              </a:spcBef>
              <a:buClr>
                <a:schemeClr val="hlink"/>
              </a:buClr>
              <a:buFont typeface="Wingdings" pitchFamily="2" charset="2"/>
              <a:buChar char="§"/>
              <a:defRPr/>
            </a:pPr>
            <a:r>
              <a:rPr lang="es-ES" kern="0" dirty="0">
                <a:solidFill>
                  <a:srgbClr val="131313"/>
                </a:solidFill>
                <a:effectLst>
                  <a:outerShdw blurRad="38100" dist="38100" dir="2700000" algn="tl">
                    <a:srgbClr val="000000"/>
                  </a:outerShdw>
                </a:effectLst>
                <a:latin typeface="Arial" pitchFamily="34" charset="0"/>
                <a:cs typeface="Arial" pitchFamily="34" charset="0"/>
              </a:rPr>
              <a:t>Estimularles en base a su esfuerzo personal</a:t>
            </a:r>
            <a:r>
              <a:rPr lang="es-ES" kern="0" dirty="0">
                <a:solidFill>
                  <a:srgbClr val="FF0000"/>
                </a:solidFill>
                <a:effectLst>
                  <a:outerShdw blurRad="38100" dist="38100" dir="2700000" algn="tl">
                    <a:srgbClr val="000000"/>
                  </a:outerShdw>
                </a:effectLst>
                <a:latin typeface="Arial" pitchFamily="34" charset="0"/>
                <a:cs typeface="Arial" pitchFamily="34" charset="0"/>
              </a:rPr>
              <a:t> </a:t>
            </a:r>
            <a:r>
              <a:rPr lang="es-ES" kern="0" dirty="0">
                <a:effectLst>
                  <a:outerShdw blurRad="38100" dist="38100" dir="2700000" algn="tl">
                    <a:srgbClr val="000000"/>
                  </a:outerShdw>
                </a:effectLst>
                <a:latin typeface="Arial" pitchFamily="34" charset="0"/>
                <a:cs typeface="Arial" pitchFamily="34" charset="0"/>
              </a:rPr>
              <a:t>y no a los resultados</a:t>
            </a:r>
          </a:p>
          <a:p>
            <a:pPr marL="342900" indent="-342900" algn="l">
              <a:lnSpc>
                <a:spcPct val="80000"/>
              </a:lnSpc>
              <a:spcBef>
                <a:spcPct val="20000"/>
              </a:spcBef>
              <a:buClr>
                <a:schemeClr val="hlink"/>
              </a:buClr>
              <a:buFont typeface="Wingdings" pitchFamily="2" charset="2"/>
              <a:buChar char="§"/>
              <a:defRPr/>
            </a:pPr>
            <a:endParaRPr lang="es-ES" kern="0" dirty="0">
              <a:effectLst>
                <a:outerShdw blurRad="38100" dist="38100" dir="2700000" algn="tl">
                  <a:srgbClr val="000000"/>
                </a:outerShdw>
              </a:effectLst>
              <a:latin typeface="Arial" pitchFamily="34" charset="0"/>
              <a:cs typeface="Arial" pitchFamily="34" charset="0"/>
            </a:endParaRPr>
          </a:p>
          <a:p>
            <a:pPr marL="342900" indent="-342900" algn="l">
              <a:lnSpc>
                <a:spcPct val="80000"/>
              </a:lnSpc>
              <a:spcBef>
                <a:spcPct val="20000"/>
              </a:spcBef>
              <a:buClr>
                <a:schemeClr val="hlink"/>
              </a:buClr>
              <a:buFont typeface="Wingdings" pitchFamily="2" charset="2"/>
              <a:buChar char="§"/>
              <a:defRPr/>
            </a:pPr>
            <a:r>
              <a:rPr lang="es-ES" kern="0" dirty="0">
                <a:solidFill>
                  <a:srgbClr val="131313"/>
                </a:solidFill>
                <a:effectLst>
                  <a:outerShdw blurRad="38100" dist="38100" dir="2700000" algn="tl">
                    <a:srgbClr val="000000"/>
                  </a:outerShdw>
                </a:effectLst>
                <a:latin typeface="Arial" pitchFamily="34" charset="0"/>
                <a:cs typeface="Arial" pitchFamily="34" charset="0"/>
              </a:rPr>
              <a:t>Comunicar</a:t>
            </a:r>
            <a:r>
              <a:rPr lang="es-ES" kern="0" dirty="0">
                <a:solidFill>
                  <a:srgbClr val="FF0000"/>
                </a:solidFill>
                <a:effectLst>
                  <a:outerShdw blurRad="38100" dist="38100" dir="2700000" algn="tl">
                    <a:srgbClr val="000000"/>
                  </a:outerShdw>
                </a:effectLst>
                <a:latin typeface="Arial" pitchFamily="34" charset="0"/>
                <a:cs typeface="Arial" pitchFamily="34" charset="0"/>
              </a:rPr>
              <a:t> </a:t>
            </a:r>
            <a:r>
              <a:rPr lang="es-ES" kern="0" dirty="0">
                <a:effectLst>
                  <a:outerShdw blurRad="38100" dist="38100" dir="2700000" algn="tl">
                    <a:srgbClr val="000000"/>
                  </a:outerShdw>
                </a:effectLst>
                <a:latin typeface="Arial" pitchFamily="34" charset="0"/>
                <a:cs typeface="Arial" pitchFamily="34" charset="0"/>
              </a:rPr>
              <a:t>al tutor o la orientadora </a:t>
            </a:r>
            <a:r>
              <a:rPr lang="es-ES" kern="0" dirty="0">
                <a:solidFill>
                  <a:srgbClr val="131313"/>
                </a:solidFill>
                <a:effectLst>
                  <a:outerShdw blurRad="38100" dist="38100" dir="2700000" algn="tl">
                    <a:srgbClr val="000000"/>
                  </a:outerShdw>
                </a:effectLst>
                <a:latin typeface="Arial" pitchFamily="34" charset="0"/>
                <a:cs typeface="Arial" pitchFamily="34" charset="0"/>
              </a:rPr>
              <a:t>cualquier problema </a:t>
            </a:r>
            <a:r>
              <a:rPr lang="es-ES" kern="0" dirty="0">
                <a:effectLst>
                  <a:outerShdw blurRad="38100" dist="38100" dir="2700000" algn="tl">
                    <a:srgbClr val="000000"/>
                  </a:outerShdw>
                </a:effectLst>
                <a:latin typeface="Arial" pitchFamily="34" charset="0"/>
                <a:cs typeface="Arial" pitchFamily="34" charset="0"/>
              </a:rPr>
              <a:t>que tenga el alumno para poder actuar conjuntamente</a:t>
            </a:r>
          </a:p>
          <a:p>
            <a:pPr marL="342900" indent="-342900" algn="l">
              <a:lnSpc>
                <a:spcPct val="80000"/>
              </a:lnSpc>
              <a:spcBef>
                <a:spcPct val="20000"/>
              </a:spcBef>
              <a:buClr>
                <a:schemeClr val="hlink"/>
              </a:buClr>
              <a:buFont typeface="Wingdings" pitchFamily="2" charset="2"/>
              <a:buChar char="§"/>
              <a:defRPr/>
            </a:pPr>
            <a:endParaRPr lang="es-ES" kern="0" dirty="0">
              <a:effectLst>
                <a:outerShdw blurRad="38100" dist="38100" dir="2700000" algn="tl">
                  <a:srgbClr val="000000"/>
                </a:outerShdw>
              </a:effectLst>
              <a:latin typeface="Arial" pitchFamily="34" charset="0"/>
              <a:cs typeface="Arial" pitchFamily="34" charset="0"/>
            </a:endParaRPr>
          </a:p>
          <a:p>
            <a:pPr marL="342900" indent="-342900" algn="l">
              <a:lnSpc>
                <a:spcPct val="80000"/>
              </a:lnSpc>
              <a:spcBef>
                <a:spcPct val="20000"/>
              </a:spcBef>
              <a:buClr>
                <a:schemeClr val="hlink"/>
              </a:buClr>
              <a:buFont typeface="Wingdings" pitchFamily="2" charset="2"/>
              <a:buChar char="§"/>
              <a:defRPr/>
            </a:pPr>
            <a:r>
              <a:rPr lang="es-ES" kern="0" dirty="0">
                <a:solidFill>
                  <a:srgbClr val="131313"/>
                </a:solidFill>
                <a:effectLst>
                  <a:outerShdw blurRad="38100" dist="38100" dir="2700000" algn="tl">
                    <a:srgbClr val="000000"/>
                  </a:outerShdw>
                </a:effectLst>
                <a:latin typeface="Arial" pitchFamily="34" charset="0"/>
                <a:cs typeface="Arial" pitchFamily="34" charset="0"/>
              </a:rPr>
              <a:t>No justificar lo injustificable</a:t>
            </a:r>
            <a:r>
              <a:rPr lang="es-ES" kern="0" dirty="0">
                <a:solidFill>
                  <a:srgbClr val="FF0000"/>
                </a:solidFill>
                <a:effectLst>
                  <a:outerShdw blurRad="38100" dist="38100" dir="2700000" algn="tl">
                    <a:srgbClr val="000000"/>
                  </a:outerShdw>
                </a:effectLst>
                <a:latin typeface="Arial" pitchFamily="34" charset="0"/>
                <a:cs typeface="Arial" pitchFamily="34" charset="0"/>
              </a:rPr>
              <a:t> </a:t>
            </a:r>
            <a:r>
              <a:rPr lang="es-ES" kern="0" dirty="0">
                <a:effectLst>
                  <a:outerShdw blurRad="38100" dist="38100" dir="2700000" algn="tl">
                    <a:srgbClr val="000000"/>
                  </a:outerShdw>
                </a:effectLst>
                <a:latin typeface="Arial" pitchFamily="34" charset="0"/>
                <a:cs typeface="Arial" pitchFamily="34" charset="0"/>
              </a:rPr>
              <a:t>( faltas de asistencia, falta de material, mal comportamiento, falta de esfuerzo etc.). Todos debemos tener el mismo objetivo. </a:t>
            </a:r>
          </a:p>
          <a:p>
            <a:pPr marL="342900" indent="-342900" algn="l">
              <a:lnSpc>
                <a:spcPct val="80000"/>
              </a:lnSpc>
              <a:spcBef>
                <a:spcPct val="20000"/>
              </a:spcBef>
              <a:buClr>
                <a:schemeClr val="hlink"/>
              </a:buClr>
              <a:buFont typeface="Wingdings" pitchFamily="2" charset="2"/>
              <a:buChar char="§"/>
              <a:defRPr/>
            </a:pPr>
            <a:endParaRPr lang="es-ES" kern="0" dirty="0">
              <a:effectLst>
                <a:outerShdw blurRad="38100" dist="38100" dir="2700000" algn="tl">
                  <a:srgbClr val="000000"/>
                </a:outerShdw>
              </a:effectLst>
              <a:latin typeface="Arial" pitchFamily="34" charset="0"/>
              <a:cs typeface="Arial" pitchFamily="34" charset="0"/>
            </a:endParaRPr>
          </a:p>
          <a:p>
            <a:pPr marL="342900" indent="-342900" algn="l">
              <a:lnSpc>
                <a:spcPct val="80000"/>
              </a:lnSpc>
              <a:spcBef>
                <a:spcPct val="20000"/>
              </a:spcBef>
              <a:buClr>
                <a:schemeClr val="hlink"/>
              </a:buClr>
              <a:buFont typeface="Wingdings" pitchFamily="2" charset="2"/>
              <a:buChar char="§"/>
              <a:defRPr/>
            </a:pPr>
            <a:r>
              <a:rPr lang="es-ES" kern="0" dirty="0">
                <a:solidFill>
                  <a:srgbClr val="131313"/>
                </a:solidFill>
                <a:effectLst>
                  <a:outerShdw blurRad="38100" dist="38100" dir="2700000" algn="tl">
                    <a:srgbClr val="000000"/>
                  </a:outerShdw>
                </a:effectLst>
                <a:latin typeface="Arial" pitchFamily="34" charset="0"/>
                <a:cs typeface="Arial" pitchFamily="34" charset="0"/>
              </a:rPr>
              <a:t>Controlar el uso </a:t>
            </a:r>
            <a:r>
              <a:rPr lang="es-ES" kern="0" dirty="0">
                <a:effectLst>
                  <a:outerShdw blurRad="38100" dist="38100" dir="2700000" algn="tl">
                    <a:srgbClr val="000000"/>
                  </a:outerShdw>
                </a:effectLst>
                <a:latin typeface="Arial" pitchFamily="34" charset="0"/>
                <a:cs typeface="Arial" pitchFamily="34" charset="0"/>
              </a:rPr>
              <a:t>que hacen de la TV, internet y las redes sociales.</a:t>
            </a:r>
          </a:p>
          <a:p>
            <a:pPr marL="342900" indent="-342900" algn="l">
              <a:lnSpc>
                <a:spcPct val="80000"/>
              </a:lnSpc>
              <a:spcBef>
                <a:spcPct val="20000"/>
              </a:spcBef>
              <a:buClr>
                <a:schemeClr val="hlink"/>
              </a:buClr>
              <a:buFont typeface="Wingdings" pitchFamily="2" charset="2"/>
              <a:buNone/>
              <a:defRPr/>
            </a:pPr>
            <a:endParaRPr lang="es-ES" sz="2200" kern="0" dirty="0">
              <a:effectLst>
                <a:outerShdw blurRad="38100" dist="38100" dir="2700000" algn="tl">
                  <a:srgbClr val="000000"/>
                </a:outerShdw>
              </a:effectLst>
              <a:latin typeface="+mn-lt"/>
              <a:cs typeface="+mn-cs"/>
            </a:endParaRPr>
          </a:p>
          <a:p>
            <a:pPr marL="342900" indent="-342900" algn="l">
              <a:lnSpc>
                <a:spcPct val="80000"/>
              </a:lnSpc>
              <a:spcBef>
                <a:spcPct val="20000"/>
              </a:spcBef>
              <a:buClr>
                <a:schemeClr val="hlink"/>
              </a:buClr>
              <a:buFont typeface="Wingdings" pitchFamily="2" charset="2"/>
              <a:buChar char="§"/>
              <a:defRPr/>
            </a:pPr>
            <a:endParaRPr lang="es-ES" sz="2200" kern="0" dirty="0">
              <a:effectLst>
                <a:outerShdw blurRad="38100" dist="38100" dir="2700000" algn="tl">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457200" y="260350"/>
            <a:ext cx="8229600" cy="720725"/>
          </a:xfrm>
        </p:spPr>
        <p:txBody>
          <a:bodyPr anchor="b">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s-ES_tradnl" sz="24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PAUTAS PARA QUE LOS HIJOS HAGAN UN USO RESPONSABLE Y SEGURO DE INTERNET</a:t>
            </a:r>
            <a:endParaRPr lang="es-ES" sz="24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36867" name="Rectangle 3"/>
          <p:cNvSpPr>
            <a:spLocks noGrp="1"/>
          </p:cNvSpPr>
          <p:nvPr>
            <p:ph idx="4294967295"/>
          </p:nvPr>
        </p:nvSpPr>
        <p:spPr>
          <a:xfrm>
            <a:off x="468313" y="1484313"/>
            <a:ext cx="8229600" cy="5127625"/>
          </a:xfrm>
        </p:spPr>
        <p:txBody>
          <a:bodyPr>
            <a:normAutofit fontScale="92500" lnSpcReduction="10000"/>
          </a:bodyPr>
          <a:lstStyle/>
          <a:p>
            <a:pPr eaLnBrk="1" hangingPunct="1">
              <a:lnSpc>
                <a:spcPct val="70000"/>
              </a:lnSpc>
              <a:defRPr/>
            </a:pPr>
            <a:r>
              <a:rPr lang="es-ES_tradnl" sz="1700" smtClean="0"/>
              <a:t>Navegar con los hijos y/o saber cuándo lo hacen. </a:t>
            </a:r>
          </a:p>
          <a:p>
            <a:pPr eaLnBrk="1" hangingPunct="1">
              <a:lnSpc>
                <a:spcPct val="70000"/>
              </a:lnSpc>
              <a:defRPr/>
            </a:pPr>
            <a:endParaRPr lang="es-ES_tradnl" sz="1700" smtClean="0"/>
          </a:p>
          <a:p>
            <a:pPr eaLnBrk="1" hangingPunct="1">
              <a:lnSpc>
                <a:spcPct val="70000"/>
              </a:lnSpc>
              <a:defRPr/>
            </a:pPr>
            <a:r>
              <a:rPr lang="es-ES_tradnl" sz="1700" smtClean="0"/>
              <a:t>Colocar el ordenador en una zona común de la casa.</a:t>
            </a:r>
          </a:p>
          <a:p>
            <a:pPr eaLnBrk="1" hangingPunct="1">
              <a:lnSpc>
                <a:spcPct val="70000"/>
              </a:lnSpc>
              <a:defRPr/>
            </a:pPr>
            <a:endParaRPr lang="es-ES_tradnl" sz="1700" smtClean="0"/>
          </a:p>
          <a:p>
            <a:pPr eaLnBrk="1" hangingPunct="1">
              <a:lnSpc>
                <a:spcPct val="70000"/>
              </a:lnSpc>
              <a:defRPr/>
            </a:pPr>
            <a:r>
              <a:rPr lang="es-ES_tradnl" sz="1700" smtClean="0"/>
              <a:t>Mostrarles que deben ser críticos en la red. Cuidado con la identidad de algunas personas que conozcan en la red.</a:t>
            </a:r>
          </a:p>
          <a:p>
            <a:pPr eaLnBrk="1" hangingPunct="1">
              <a:lnSpc>
                <a:spcPct val="70000"/>
              </a:lnSpc>
              <a:defRPr/>
            </a:pPr>
            <a:endParaRPr lang="es-ES_tradnl" sz="1700" smtClean="0"/>
          </a:p>
          <a:p>
            <a:pPr eaLnBrk="1" hangingPunct="1">
              <a:lnSpc>
                <a:spcPct val="70000"/>
              </a:lnSpc>
              <a:defRPr/>
            </a:pPr>
            <a:r>
              <a:rPr lang="es-ES_tradnl" sz="1700" smtClean="0"/>
              <a:t>Advertir de los riesgos de algunos chats. No dar datos personales. No aceptar citas.</a:t>
            </a:r>
          </a:p>
          <a:p>
            <a:pPr eaLnBrk="1" hangingPunct="1">
              <a:lnSpc>
                <a:spcPct val="70000"/>
              </a:lnSpc>
              <a:defRPr/>
            </a:pPr>
            <a:endParaRPr lang="es-ES_tradnl" sz="1700" smtClean="0"/>
          </a:p>
          <a:p>
            <a:pPr eaLnBrk="1" hangingPunct="1">
              <a:lnSpc>
                <a:spcPct val="70000"/>
              </a:lnSpc>
              <a:defRPr/>
            </a:pPr>
            <a:r>
              <a:rPr lang="es-ES_tradnl" sz="1700" smtClean="0"/>
              <a:t>Alertarles sobre el peligro de las cámaras web. </a:t>
            </a:r>
          </a:p>
          <a:p>
            <a:pPr eaLnBrk="1" hangingPunct="1">
              <a:lnSpc>
                <a:spcPct val="70000"/>
              </a:lnSpc>
              <a:defRPr/>
            </a:pPr>
            <a:endParaRPr lang="es-ES_tradnl" sz="1700" smtClean="0"/>
          </a:p>
          <a:p>
            <a:pPr eaLnBrk="1" hangingPunct="1">
              <a:lnSpc>
                <a:spcPct val="70000"/>
              </a:lnSpc>
              <a:defRPr/>
            </a:pPr>
            <a:r>
              <a:rPr lang="es-ES_tradnl" sz="1700" smtClean="0"/>
              <a:t>No enviar su foto a ningún chat.</a:t>
            </a:r>
          </a:p>
          <a:p>
            <a:pPr eaLnBrk="1" hangingPunct="1">
              <a:lnSpc>
                <a:spcPct val="70000"/>
              </a:lnSpc>
              <a:defRPr/>
            </a:pPr>
            <a:endParaRPr lang="es-ES_tradnl" sz="1700" smtClean="0"/>
          </a:p>
          <a:p>
            <a:pPr eaLnBrk="1" hangingPunct="1">
              <a:lnSpc>
                <a:spcPct val="70000"/>
              </a:lnSpc>
              <a:defRPr/>
            </a:pPr>
            <a:r>
              <a:rPr lang="es-ES_tradnl" sz="1700" smtClean="0"/>
              <a:t>Marcar un horario de uso y hacer hincapié en que se entre en internet cuando se tenga un objetivo concreto.</a:t>
            </a:r>
          </a:p>
          <a:p>
            <a:pPr eaLnBrk="1" hangingPunct="1">
              <a:lnSpc>
                <a:spcPct val="70000"/>
              </a:lnSpc>
              <a:defRPr/>
            </a:pPr>
            <a:endParaRPr lang="es-ES_tradnl" sz="1700" smtClean="0"/>
          </a:p>
          <a:p>
            <a:pPr eaLnBrk="1" hangingPunct="1">
              <a:lnSpc>
                <a:spcPct val="70000"/>
              </a:lnSpc>
              <a:defRPr/>
            </a:pPr>
            <a:r>
              <a:rPr lang="es-ES_tradnl" sz="1700" smtClean="0"/>
              <a:t>Para más información se puede visitar la organización de protección del menor en el uso de nuevas tecnologías:</a:t>
            </a:r>
            <a:endParaRPr lang="es-ES_tradnl" sz="1700" b="1" smtClean="0">
              <a:solidFill>
                <a:srgbClr val="131313"/>
              </a:solidFill>
            </a:endParaRPr>
          </a:p>
          <a:p>
            <a:pPr eaLnBrk="1" hangingPunct="1">
              <a:lnSpc>
                <a:spcPct val="70000"/>
              </a:lnSpc>
              <a:defRPr/>
            </a:pPr>
            <a:endParaRPr lang="es-ES_tradnl" sz="1700" b="1" smtClean="0">
              <a:solidFill>
                <a:srgbClr val="131313"/>
              </a:solidFill>
            </a:endParaRPr>
          </a:p>
          <a:p>
            <a:pPr eaLnBrk="1" hangingPunct="1">
              <a:lnSpc>
                <a:spcPct val="80000"/>
              </a:lnSpc>
              <a:defRPr/>
            </a:pPr>
            <a:r>
              <a:rPr lang="es-ES" sz="1700" b="1" smtClean="0">
                <a:solidFill>
                  <a:srgbClr val="131313"/>
                </a:solidFill>
              </a:rPr>
              <a:t>http://www.protegeles.com</a:t>
            </a:r>
          </a:p>
          <a:p>
            <a:pPr eaLnBrk="1" hangingPunct="1">
              <a:lnSpc>
                <a:spcPct val="80000"/>
              </a:lnSpc>
              <a:buFont typeface="Wingdings" pitchFamily="2" charset="2"/>
              <a:buNone/>
              <a:defRPr/>
            </a:pPr>
            <a:endParaRPr lang="es-ES" sz="1700" b="1" smtClean="0">
              <a:solidFill>
                <a:srgbClr val="131313"/>
              </a:solidFill>
            </a:endParaRPr>
          </a:p>
          <a:p>
            <a:pPr eaLnBrk="1" hangingPunct="1">
              <a:lnSpc>
                <a:spcPct val="80000"/>
              </a:lnSpc>
              <a:defRPr/>
            </a:pPr>
            <a:r>
              <a:rPr lang="es-ES" sz="1700" b="1" smtClean="0">
                <a:solidFill>
                  <a:srgbClr val="131313"/>
                </a:solidFill>
              </a:rPr>
              <a:t>http://www.riojasalud.es/ficheros/guia_tecnologias.pdf</a:t>
            </a:r>
          </a:p>
          <a:p>
            <a:pPr eaLnBrk="1" hangingPunct="1">
              <a:lnSpc>
                <a:spcPct val="70000"/>
              </a:lnSpc>
              <a:buFont typeface="Wingdings" pitchFamily="2" charset="2"/>
              <a:buNone/>
              <a:defRPr/>
            </a:pPr>
            <a:endParaRPr lang="es-ES_tradnl" sz="1700" b="1" smtClean="0">
              <a:solidFill>
                <a:srgbClr val="131313"/>
              </a:solidFill>
            </a:endParaRPr>
          </a:p>
          <a:p>
            <a:pPr eaLnBrk="1" hangingPunct="1">
              <a:lnSpc>
                <a:spcPct val="70000"/>
              </a:lnSpc>
              <a:buFont typeface="Wingdings" pitchFamily="2" charset="2"/>
              <a:buNone/>
              <a:defRPr/>
            </a:pPr>
            <a:endParaRPr lang="es-ES_tradnl" sz="1700" b="1" smtClean="0">
              <a:solidFill>
                <a:srgbClr val="131313"/>
              </a:solidFill>
            </a:endParaRPr>
          </a:p>
          <a:p>
            <a:pPr eaLnBrk="1" hangingPunct="1">
              <a:lnSpc>
                <a:spcPct val="70000"/>
              </a:lnSpc>
              <a:buFont typeface="Wingdings" pitchFamily="2" charset="2"/>
              <a:buNone/>
              <a:defRPr/>
            </a:pPr>
            <a:endParaRPr lang="es-ES" sz="2000" smtClean="0"/>
          </a:p>
          <a:p>
            <a:pPr eaLnBrk="1" hangingPunct="1">
              <a:lnSpc>
                <a:spcPct val="70000"/>
              </a:lnSpc>
              <a:defRPr/>
            </a:pPr>
            <a:r>
              <a:rPr lang="es-ES_tradnl" sz="1100" smtClean="0"/>
              <a:t>FUENTE: URRA, J. Educar con sentido común. Ed. Aguilar, 2009</a:t>
            </a:r>
            <a:endParaRPr lang="es-ES" sz="2000" smtClean="0"/>
          </a:p>
          <a:p>
            <a:pPr eaLnBrk="1" hangingPunct="1">
              <a:lnSpc>
                <a:spcPct val="70000"/>
              </a:lnSpc>
              <a:defRPr/>
            </a:pPr>
            <a:endParaRPr lang="es-ES_tradnl" sz="2000" smtClean="0"/>
          </a:p>
          <a:p>
            <a:pPr eaLnBrk="1" hangingPunct="1">
              <a:lnSpc>
                <a:spcPct val="70000"/>
              </a:lnSpc>
              <a:defRPr/>
            </a:pPr>
            <a:endParaRPr lang="es-ES" sz="2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0825" y="1341438"/>
            <a:ext cx="8497888" cy="5040312"/>
          </a:xfrm>
        </p:spPr>
        <p:txBody>
          <a:bodyPr>
            <a:normAutofit fontScale="92500" lnSpcReduction="10000"/>
          </a:bodyPr>
          <a:lstStyle/>
          <a:p>
            <a:pPr algn="ctr" eaLnBrk="1" hangingPunct="1">
              <a:lnSpc>
                <a:spcPct val="80000"/>
              </a:lnSpc>
              <a:buFont typeface="Wingdings" pitchFamily="2" charset="2"/>
              <a:buNone/>
              <a:defRPr/>
            </a:pPr>
            <a:endParaRPr lang="es-ES" sz="3700" dirty="0" smtClean="0"/>
          </a:p>
          <a:p>
            <a:pPr algn="ctr" eaLnBrk="1" hangingPunct="1">
              <a:lnSpc>
                <a:spcPct val="80000"/>
              </a:lnSpc>
              <a:buFont typeface="Wingdings" pitchFamily="2" charset="2"/>
              <a:buNone/>
              <a:defRPr/>
            </a:pPr>
            <a:r>
              <a:rPr lang="es-ES" sz="2000" i="1" dirty="0" smtClean="0"/>
              <a:t>   El éxito en los estudios depende de la determinación por conseguirlo y de saber utilizar las estrategias para aprovechar con eficacia el tiempo. </a:t>
            </a:r>
          </a:p>
          <a:p>
            <a:pPr algn="ctr" eaLnBrk="1" hangingPunct="1">
              <a:lnSpc>
                <a:spcPct val="80000"/>
              </a:lnSpc>
              <a:buFont typeface="Wingdings" pitchFamily="2" charset="2"/>
              <a:buNone/>
              <a:defRPr/>
            </a:pPr>
            <a:endParaRPr lang="es-ES" sz="2000" i="1" dirty="0" smtClean="0"/>
          </a:p>
          <a:p>
            <a:pPr algn="ctr" eaLnBrk="1" hangingPunct="1">
              <a:lnSpc>
                <a:spcPct val="80000"/>
              </a:lnSpc>
              <a:buFont typeface="Wingdings" pitchFamily="2" charset="2"/>
              <a:buNone/>
              <a:defRPr/>
            </a:pPr>
            <a:r>
              <a:rPr lang="es-ES" sz="2000" i="1" dirty="0" smtClean="0"/>
              <a:t>   En el Instituto estamos convencidos de que la </a:t>
            </a:r>
          </a:p>
          <a:p>
            <a:pPr algn="ctr" eaLnBrk="1" hangingPunct="1">
              <a:lnSpc>
                <a:spcPct val="80000"/>
              </a:lnSpc>
              <a:buFont typeface="Wingdings" pitchFamily="2" charset="2"/>
              <a:buNone/>
              <a:defRPr/>
            </a:pPr>
            <a:r>
              <a:rPr lang="es-ES" sz="2000" b="1" i="1" dirty="0" smtClean="0">
                <a:solidFill>
                  <a:srgbClr val="131313"/>
                </a:solidFill>
              </a:rPr>
              <a:t>colaboración familia-centro es imprescindible </a:t>
            </a:r>
          </a:p>
          <a:p>
            <a:pPr algn="ctr" eaLnBrk="1" hangingPunct="1">
              <a:lnSpc>
                <a:spcPct val="80000"/>
              </a:lnSpc>
              <a:buFont typeface="Wingdings" pitchFamily="2" charset="2"/>
              <a:buNone/>
              <a:defRPr/>
            </a:pPr>
            <a:r>
              <a:rPr lang="es-ES" sz="2000" i="1" dirty="0" smtClean="0"/>
              <a:t>para que nuestros estudiantes no duden de que pueden lograrlo. </a:t>
            </a:r>
          </a:p>
          <a:p>
            <a:pPr algn="ctr" eaLnBrk="1" hangingPunct="1">
              <a:lnSpc>
                <a:spcPct val="80000"/>
              </a:lnSpc>
              <a:buFont typeface="Wingdings" pitchFamily="2" charset="2"/>
              <a:buNone/>
              <a:defRPr/>
            </a:pPr>
            <a:endParaRPr lang="es-ES" sz="2000" i="1" dirty="0" smtClean="0"/>
          </a:p>
          <a:p>
            <a:pPr algn="ctr" eaLnBrk="1" hangingPunct="1">
              <a:lnSpc>
                <a:spcPct val="80000"/>
              </a:lnSpc>
              <a:defRPr/>
            </a:pPr>
            <a:r>
              <a:rPr lang="es-ES" sz="2200" b="1" dirty="0" smtClean="0">
                <a:solidFill>
                  <a:srgbClr val="131313"/>
                </a:solidFill>
              </a:rPr>
              <a:t>http://www.iestomasyvaliente.edurioja.org/</a:t>
            </a:r>
          </a:p>
          <a:p>
            <a:pPr algn="ctr" eaLnBrk="1" hangingPunct="1">
              <a:lnSpc>
                <a:spcPct val="80000"/>
              </a:lnSpc>
              <a:defRPr/>
            </a:pPr>
            <a:endParaRPr lang="es-ES" sz="2200" b="1" dirty="0" smtClean="0">
              <a:solidFill>
                <a:srgbClr val="131313"/>
              </a:solidFill>
            </a:endParaRPr>
          </a:p>
          <a:p>
            <a:pPr algn="ctr" eaLnBrk="1" hangingPunct="1">
              <a:lnSpc>
                <a:spcPct val="80000"/>
              </a:lnSpc>
              <a:defRPr/>
            </a:pPr>
            <a:r>
              <a:rPr lang="es-ES" sz="2200" b="1" dirty="0" smtClean="0">
                <a:solidFill>
                  <a:srgbClr val="131313"/>
                </a:solidFill>
              </a:rPr>
              <a:t>www.orientafuenmayor.blogspot.com</a:t>
            </a:r>
          </a:p>
          <a:p>
            <a:pPr algn="ctr" eaLnBrk="1" hangingPunct="1">
              <a:lnSpc>
                <a:spcPct val="80000"/>
              </a:lnSpc>
              <a:buFont typeface="Wingdings" pitchFamily="2" charset="2"/>
              <a:buNone/>
              <a:defRPr/>
            </a:pPr>
            <a:endParaRPr lang="es-ES" sz="2000" i="1" dirty="0" smtClean="0"/>
          </a:p>
          <a:p>
            <a:pPr algn="ctr" eaLnBrk="1" hangingPunct="1">
              <a:lnSpc>
                <a:spcPct val="80000"/>
              </a:lnSpc>
              <a:buFont typeface="Wingdings" pitchFamily="2" charset="2"/>
              <a:buNone/>
              <a:defRPr/>
            </a:pPr>
            <a:endParaRPr lang="es-ES" sz="3400" b="1" i="1" dirty="0" smtClean="0"/>
          </a:p>
          <a:p>
            <a:pPr algn="ctr" eaLnBrk="1" hangingPunct="1">
              <a:lnSpc>
                <a:spcPct val="110000"/>
              </a:lnSpc>
              <a:buFont typeface="Wingdings" pitchFamily="2" charset="2"/>
              <a:buNone/>
              <a:defRPr/>
            </a:pPr>
            <a:r>
              <a:rPr lang="es-ES" sz="3700" b="1" dirty="0" smtClean="0">
                <a:solidFill>
                  <a:srgbClr val="FF0000"/>
                </a:solidFill>
              </a:rPr>
              <a:t> </a:t>
            </a:r>
            <a:r>
              <a:rPr lang="es-ES" sz="4000" b="1" u="sng" dirty="0" smtClean="0">
                <a:solidFill>
                  <a:srgbClr val="FFC000"/>
                </a:solidFill>
              </a:rPr>
              <a:t>GRACIAS POR VUESTRA ASISTENCIA</a:t>
            </a:r>
          </a:p>
          <a:p>
            <a:pPr eaLnBrk="1" hangingPunct="1">
              <a:lnSpc>
                <a:spcPct val="80000"/>
              </a:lnSpc>
              <a:buFont typeface="Wingdings" pitchFamily="2" charset="2"/>
              <a:buNone/>
              <a:defRPr/>
            </a:pPr>
            <a:endParaRPr lang="es-ES" sz="3700" dirty="0" smtClean="0"/>
          </a:p>
          <a:p>
            <a:pPr algn="ctr" eaLnBrk="1" hangingPunct="1">
              <a:lnSpc>
                <a:spcPct val="80000"/>
              </a:lnSpc>
              <a:buFont typeface="Wingdings" pitchFamily="2" charset="2"/>
              <a:buNone/>
              <a:defRPr/>
            </a:pPr>
            <a:endParaRPr lang="es-ES" sz="3700" dirty="0" smtClean="0"/>
          </a:p>
        </p:txBody>
      </p:sp>
      <p:pic>
        <p:nvPicPr>
          <p:cNvPr id="29699" name="Picture 2" descr="G:\LOGO_SIN_FONDO.jpg"/>
          <p:cNvPicPr>
            <a:picLocks noChangeAspect="1" noChangeArrowheads="1"/>
          </p:cNvPicPr>
          <p:nvPr/>
        </p:nvPicPr>
        <p:blipFill>
          <a:blip r:embed="rId2" cstate="print"/>
          <a:srcRect/>
          <a:stretch>
            <a:fillRect/>
          </a:stretch>
        </p:blipFill>
        <p:spPr bwMode="auto">
          <a:xfrm>
            <a:off x="3643313" y="357188"/>
            <a:ext cx="1885950" cy="116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404664"/>
            <a:ext cx="8219256" cy="991872"/>
          </a:xfrm>
        </p:spPr>
        <p:txBody>
          <a:bodyPr anchor="b">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s-ES" sz="3600" b="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HORARIO DE ATENCIÓN A PADRES</a:t>
            </a:r>
          </a:p>
        </p:txBody>
      </p:sp>
      <p:sp>
        <p:nvSpPr>
          <p:cNvPr id="9219" name="2 Marcador de contenido"/>
          <p:cNvSpPr>
            <a:spLocks noGrp="1"/>
          </p:cNvSpPr>
          <p:nvPr>
            <p:ph idx="4294967295"/>
          </p:nvPr>
        </p:nvSpPr>
        <p:spPr>
          <a:xfrm>
            <a:off x="395288" y="1916112"/>
            <a:ext cx="8258175" cy="4370407"/>
          </a:xfrm>
        </p:spPr>
        <p:txBody>
          <a:bodyPr>
            <a:normAutofit lnSpcReduction="10000"/>
          </a:bodyPr>
          <a:lstStyle/>
          <a:p>
            <a:pPr algn="ctr" eaLnBrk="1" hangingPunct="1">
              <a:buFont typeface="Wingdings" pitchFamily="2" charset="2"/>
              <a:buNone/>
              <a:defRPr/>
            </a:pPr>
            <a:r>
              <a:rPr lang="es-ES" b="1" dirty="0" smtClean="0">
                <a:solidFill>
                  <a:srgbClr val="FFC000"/>
                </a:solidFill>
                <a:latin typeface="Calibri" pitchFamily="34" charset="0"/>
              </a:rPr>
              <a:t>TUTORES</a:t>
            </a:r>
            <a:r>
              <a:rPr lang="es-ES" dirty="0" smtClean="0">
                <a:latin typeface="Calibri" pitchFamily="34" charset="0"/>
              </a:rPr>
              <a:t> </a:t>
            </a:r>
          </a:p>
          <a:p>
            <a:pPr algn="ctr" eaLnBrk="1" hangingPunct="1">
              <a:buFont typeface="Wingdings" pitchFamily="2" charset="2"/>
              <a:buNone/>
              <a:defRPr/>
            </a:pPr>
            <a:endParaRPr lang="es-ES" dirty="0" smtClean="0">
              <a:latin typeface="Calibri" pitchFamily="34" charset="0"/>
            </a:endParaRPr>
          </a:p>
          <a:p>
            <a:pPr algn="ctr" eaLnBrk="1" hangingPunct="1">
              <a:buFont typeface="Wingdings" pitchFamily="2" charset="2"/>
              <a:buNone/>
              <a:defRPr/>
            </a:pPr>
            <a:r>
              <a:rPr lang="es-ES" dirty="0" smtClean="0">
                <a:latin typeface="Calibri" pitchFamily="34" charset="0"/>
              </a:rPr>
              <a:t>3º ESO A: Javier TORRES</a:t>
            </a:r>
          </a:p>
          <a:p>
            <a:pPr algn="ctr" eaLnBrk="1" hangingPunct="1">
              <a:buFont typeface="Wingdings" pitchFamily="2" charset="2"/>
              <a:buNone/>
              <a:defRPr/>
            </a:pPr>
            <a:endParaRPr lang="es-ES" dirty="0" smtClean="0">
              <a:latin typeface="Calibri" pitchFamily="34" charset="0"/>
            </a:endParaRPr>
          </a:p>
          <a:p>
            <a:pPr algn="ctr" eaLnBrk="1" hangingPunct="1">
              <a:buFont typeface="Wingdings" pitchFamily="2" charset="2"/>
              <a:buNone/>
              <a:defRPr/>
            </a:pPr>
            <a:r>
              <a:rPr lang="es-ES" dirty="0" smtClean="0">
                <a:latin typeface="Calibri" pitchFamily="34" charset="0"/>
              </a:rPr>
              <a:t>3º ESO B: Jorge DÓNIGA</a:t>
            </a:r>
          </a:p>
          <a:p>
            <a:pPr algn="ctr" eaLnBrk="1" hangingPunct="1">
              <a:buFont typeface="Wingdings" pitchFamily="2" charset="2"/>
              <a:buNone/>
              <a:defRPr/>
            </a:pPr>
            <a:endParaRPr lang="es-ES" dirty="0" smtClean="0">
              <a:latin typeface="Calibri" pitchFamily="34" charset="0"/>
            </a:endParaRPr>
          </a:p>
          <a:p>
            <a:pPr algn="ctr" eaLnBrk="1" hangingPunct="1">
              <a:buFont typeface="Wingdings" pitchFamily="2" charset="2"/>
              <a:buNone/>
              <a:defRPr/>
            </a:pPr>
            <a:endParaRPr lang="es-ES" dirty="0" smtClean="0">
              <a:latin typeface="Calibri" pitchFamily="34" charset="0"/>
            </a:endParaRPr>
          </a:p>
          <a:p>
            <a:pPr algn="ctr" eaLnBrk="1" hangingPunct="1">
              <a:buFont typeface="Wingdings" pitchFamily="2" charset="2"/>
              <a:buNone/>
              <a:defRPr/>
            </a:pPr>
            <a:r>
              <a:rPr lang="es-ES" dirty="0" smtClean="0">
                <a:solidFill>
                  <a:srgbClr val="FFC000"/>
                </a:solidFill>
                <a:latin typeface="Calibri" pitchFamily="34" charset="0"/>
              </a:rPr>
              <a:t>Previa petición de hora.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67544" y="404664"/>
            <a:ext cx="8219256" cy="991872"/>
          </a:xfrm>
        </p:spPr>
        <p:txBody>
          <a:bodyPr anchor="b">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s-ES" sz="3600" b="0" kern="1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HORARIO DE ATENCIÓN A PADRES</a:t>
            </a:r>
          </a:p>
        </p:txBody>
      </p:sp>
      <p:sp>
        <p:nvSpPr>
          <p:cNvPr id="9219" name="2 Marcador de contenido"/>
          <p:cNvSpPr>
            <a:spLocks noGrp="1"/>
          </p:cNvSpPr>
          <p:nvPr>
            <p:ph idx="4294967295"/>
          </p:nvPr>
        </p:nvSpPr>
        <p:spPr>
          <a:xfrm>
            <a:off x="395288" y="1916113"/>
            <a:ext cx="8258175" cy="3351212"/>
          </a:xfrm>
        </p:spPr>
        <p:txBody>
          <a:bodyPr>
            <a:normAutofit/>
          </a:bodyPr>
          <a:lstStyle/>
          <a:p>
            <a:pPr algn="ctr" eaLnBrk="1" hangingPunct="1">
              <a:lnSpc>
                <a:spcPct val="80000"/>
              </a:lnSpc>
              <a:buFont typeface="Wingdings" pitchFamily="2" charset="2"/>
              <a:buNone/>
              <a:defRPr/>
            </a:pPr>
            <a:endParaRPr lang="es-ES" sz="3000" dirty="0" smtClean="0">
              <a:latin typeface="Calibri" pitchFamily="34" charset="0"/>
            </a:endParaRPr>
          </a:p>
          <a:p>
            <a:pPr algn="ctr" eaLnBrk="1" hangingPunct="1">
              <a:lnSpc>
                <a:spcPct val="80000"/>
              </a:lnSpc>
              <a:buFont typeface="Wingdings" pitchFamily="2" charset="2"/>
              <a:buNone/>
              <a:defRPr/>
            </a:pPr>
            <a:endParaRPr lang="es-ES" sz="3000" dirty="0" smtClean="0">
              <a:latin typeface="Calibri" pitchFamily="34" charset="0"/>
            </a:endParaRPr>
          </a:p>
          <a:p>
            <a:pPr algn="ctr" eaLnBrk="1" hangingPunct="1">
              <a:lnSpc>
                <a:spcPct val="80000"/>
              </a:lnSpc>
              <a:buFont typeface="Wingdings" pitchFamily="2" charset="2"/>
              <a:buNone/>
              <a:defRPr/>
            </a:pPr>
            <a:r>
              <a:rPr lang="es-ES" sz="3000" smtClean="0">
                <a:latin typeface="Calibri" pitchFamily="34" charset="0"/>
              </a:rPr>
              <a:t>TUTORA DE PMAR: </a:t>
            </a:r>
            <a:r>
              <a:rPr lang="es-ES" sz="3000" dirty="0" smtClean="0">
                <a:latin typeface="Calibri" pitchFamily="34" charset="0"/>
              </a:rPr>
              <a:t>Ana PORRAS ALONSO</a:t>
            </a:r>
          </a:p>
          <a:p>
            <a:pPr algn="ctr" eaLnBrk="1" hangingPunct="1">
              <a:lnSpc>
                <a:spcPct val="80000"/>
              </a:lnSpc>
              <a:buFont typeface="Wingdings" pitchFamily="2" charset="2"/>
              <a:buNone/>
              <a:defRPr/>
            </a:pPr>
            <a:endParaRPr lang="es-ES" sz="3000" dirty="0" smtClean="0">
              <a:latin typeface="Calibri" pitchFamily="34" charset="0"/>
            </a:endParaRPr>
          </a:p>
          <a:p>
            <a:pPr algn="ctr" eaLnBrk="1" hangingPunct="1">
              <a:lnSpc>
                <a:spcPct val="80000"/>
              </a:lnSpc>
              <a:buFont typeface="Wingdings" pitchFamily="2" charset="2"/>
              <a:buNone/>
              <a:defRPr/>
            </a:pPr>
            <a:r>
              <a:rPr lang="es-ES" sz="3000" dirty="0" smtClean="0">
                <a:latin typeface="Calibri" pitchFamily="34" charset="0"/>
              </a:rPr>
              <a:t>Martes, de 13:00 a 13:50</a:t>
            </a:r>
          </a:p>
          <a:p>
            <a:pPr algn="ctr" eaLnBrk="1" hangingPunct="1">
              <a:lnSpc>
                <a:spcPct val="80000"/>
              </a:lnSpc>
              <a:buFont typeface="Wingdings" pitchFamily="2" charset="2"/>
              <a:buNone/>
              <a:defRPr/>
            </a:pPr>
            <a:endParaRPr lang="es-ES" sz="3000" dirty="0" smtClean="0">
              <a:latin typeface="Calibri" pitchFamily="34" charset="0"/>
            </a:endParaRPr>
          </a:p>
          <a:p>
            <a:pPr algn="ctr" eaLnBrk="1" hangingPunct="1">
              <a:lnSpc>
                <a:spcPct val="80000"/>
              </a:lnSpc>
              <a:buFont typeface="Wingdings" pitchFamily="2" charset="2"/>
              <a:buNone/>
              <a:defRPr/>
            </a:pPr>
            <a:r>
              <a:rPr lang="es-ES" sz="3000" dirty="0" smtClean="0">
                <a:solidFill>
                  <a:srgbClr val="FFC000"/>
                </a:solidFill>
                <a:latin typeface="Calibri" pitchFamily="34" charset="0"/>
              </a:rPr>
              <a:t>Previa petición de hora.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CuadroTexto"/>
          <p:cNvSpPr txBox="1">
            <a:spLocks noChangeArrowheads="1"/>
          </p:cNvSpPr>
          <p:nvPr/>
        </p:nvSpPr>
        <p:spPr bwMode="auto">
          <a:xfrm>
            <a:off x="1714500" y="1571625"/>
            <a:ext cx="5857875" cy="3200876"/>
          </a:xfrm>
          <a:prstGeom prst="rect">
            <a:avLst/>
          </a:prstGeom>
          <a:noFill/>
          <a:ln w="9525">
            <a:noFill/>
            <a:miter lim="800000"/>
            <a:headEnd/>
            <a:tailEnd/>
          </a:ln>
        </p:spPr>
        <p:txBody>
          <a:bodyPr wrap="square">
            <a:spAutoFit/>
          </a:bodyPr>
          <a:lstStyle/>
          <a:p>
            <a:pPr algn="ctr"/>
            <a:r>
              <a:rPr lang="es-ES" altLang="es-ES" sz="4000" b="1" dirty="0" smtClean="0">
                <a:solidFill>
                  <a:srgbClr val="FFFF00"/>
                </a:solidFill>
              </a:rPr>
              <a:t>ORIENTADORA</a:t>
            </a:r>
            <a:endParaRPr lang="es-ES" altLang="es-ES" sz="4000" b="1" dirty="0">
              <a:solidFill>
                <a:srgbClr val="FFFF00"/>
              </a:solidFill>
            </a:endParaRPr>
          </a:p>
          <a:p>
            <a:endParaRPr lang="es-ES" altLang="es-ES" sz="4000" b="1" dirty="0">
              <a:solidFill>
                <a:srgbClr val="FFFF00"/>
              </a:solidFill>
            </a:endParaRPr>
          </a:p>
          <a:p>
            <a:endParaRPr lang="es-ES" altLang="es-ES" dirty="0"/>
          </a:p>
          <a:p>
            <a:r>
              <a:rPr lang="es-ES" altLang="es-ES" sz="2800" dirty="0" smtClean="0"/>
              <a:t>Marisol MARTÍNEZ EZQUERRO</a:t>
            </a:r>
          </a:p>
          <a:p>
            <a:endParaRPr lang="es-ES" altLang="es-ES" sz="2800" dirty="0"/>
          </a:p>
          <a:p>
            <a:endParaRPr lang="es-ES" altLang="es-ES" sz="2400" dirty="0" smtClean="0"/>
          </a:p>
          <a:p>
            <a:r>
              <a:rPr lang="es-ES" altLang="es-ES" sz="2400" dirty="0" smtClean="0">
                <a:solidFill>
                  <a:srgbClr val="FFC000"/>
                </a:solidFill>
              </a:rPr>
              <a:t>CITA PREVIA a través del tutor o tutora.</a:t>
            </a:r>
            <a:endParaRPr lang="es-ES" altLang="es-ES" sz="2400" dirty="0">
              <a:solidFill>
                <a:srgbClr val="FFC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CuadroTexto"/>
          <p:cNvSpPr txBox="1">
            <a:spLocks noChangeArrowheads="1"/>
          </p:cNvSpPr>
          <p:nvPr/>
        </p:nvSpPr>
        <p:spPr bwMode="auto">
          <a:xfrm>
            <a:off x="71406" y="1628775"/>
            <a:ext cx="2286000" cy="2563813"/>
          </a:xfrm>
          <a:prstGeom prst="rect">
            <a:avLst/>
          </a:prstGeom>
          <a:noFill/>
          <a:ln w="9525">
            <a:noFill/>
            <a:miter lim="800000"/>
            <a:headEnd/>
            <a:tailEnd/>
          </a:ln>
        </p:spPr>
        <p:txBody>
          <a:bodyPr>
            <a:spAutoFit/>
          </a:bodyPr>
          <a:lstStyle/>
          <a:p>
            <a:pPr algn="l"/>
            <a:r>
              <a:rPr lang="es-ES" dirty="0"/>
              <a:t>EL </a:t>
            </a:r>
            <a:r>
              <a:rPr lang="es-ES" b="1" dirty="0">
                <a:solidFill>
                  <a:srgbClr val="FFC000"/>
                </a:solidFill>
              </a:rPr>
              <a:t>HORARIO</a:t>
            </a:r>
            <a:r>
              <a:rPr lang="es-ES" dirty="0"/>
              <a:t> DEL GRUPO Y LOS PROFESORES QUE IMPARTEN DOCENCIA EN EL GRUPO </a:t>
            </a:r>
          </a:p>
          <a:p>
            <a:pPr algn="l"/>
            <a:r>
              <a:rPr lang="es-ES" dirty="0"/>
              <a:t>SE PUEDE </a:t>
            </a:r>
            <a:r>
              <a:rPr lang="es-ES" dirty="0">
                <a:solidFill>
                  <a:srgbClr val="FFFF00"/>
                </a:solidFill>
              </a:rPr>
              <a:t>CONSULTAR EN RACIMA</a:t>
            </a:r>
          </a:p>
        </p:txBody>
      </p:sp>
      <p:pic>
        <p:nvPicPr>
          <p:cNvPr id="4" name="3 Imagen" descr="3A PMAR.JPG"/>
          <p:cNvPicPr>
            <a:picLocks noChangeAspect="1"/>
          </p:cNvPicPr>
          <p:nvPr/>
        </p:nvPicPr>
        <p:blipFill>
          <a:blip r:embed="rId2" cstate="print"/>
          <a:stretch>
            <a:fillRect/>
          </a:stretch>
        </p:blipFill>
        <p:spPr>
          <a:xfrm>
            <a:off x="2285984" y="428604"/>
            <a:ext cx="6648878" cy="60007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CuadroTexto"/>
          <p:cNvSpPr txBox="1">
            <a:spLocks noChangeArrowheads="1"/>
          </p:cNvSpPr>
          <p:nvPr/>
        </p:nvSpPr>
        <p:spPr bwMode="auto">
          <a:xfrm>
            <a:off x="71406" y="1628775"/>
            <a:ext cx="2286000" cy="2563813"/>
          </a:xfrm>
          <a:prstGeom prst="rect">
            <a:avLst/>
          </a:prstGeom>
          <a:noFill/>
          <a:ln w="9525">
            <a:noFill/>
            <a:miter lim="800000"/>
            <a:headEnd/>
            <a:tailEnd/>
          </a:ln>
        </p:spPr>
        <p:txBody>
          <a:bodyPr>
            <a:spAutoFit/>
          </a:bodyPr>
          <a:lstStyle/>
          <a:p>
            <a:pPr algn="l"/>
            <a:r>
              <a:rPr lang="es-ES" dirty="0"/>
              <a:t>EL </a:t>
            </a:r>
            <a:r>
              <a:rPr lang="es-ES" b="1" dirty="0">
                <a:solidFill>
                  <a:srgbClr val="FFC000"/>
                </a:solidFill>
              </a:rPr>
              <a:t>HORARIO</a:t>
            </a:r>
            <a:r>
              <a:rPr lang="es-ES" dirty="0"/>
              <a:t> DEL GRUPO Y LOS PROFESORES QUE IMPARTEN DOCENCIA EN EL GRUPO </a:t>
            </a:r>
          </a:p>
          <a:p>
            <a:pPr algn="l"/>
            <a:r>
              <a:rPr lang="es-ES" dirty="0"/>
              <a:t>SE PUEDE </a:t>
            </a:r>
            <a:r>
              <a:rPr lang="es-ES" dirty="0">
                <a:solidFill>
                  <a:srgbClr val="FFFF00"/>
                </a:solidFill>
              </a:rPr>
              <a:t>CONSULTAR EN RACIMA</a:t>
            </a:r>
          </a:p>
        </p:txBody>
      </p:sp>
      <p:pic>
        <p:nvPicPr>
          <p:cNvPr id="3" name="2 Imagen" descr="3B PMAR.JPG"/>
          <p:cNvPicPr>
            <a:picLocks noChangeAspect="1"/>
          </p:cNvPicPr>
          <p:nvPr/>
        </p:nvPicPr>
        <p:blipFill>
          <a:blip r:embed="rId2" cstate="print"/>
          <a:stretch>
            <a:fillRect/>
          </a:stretch>
        </p:blipFill>
        <p:spPr>
          <a:xfrm>
            <a:off x="2143108" y="428604"/>
            <a:ext cx="6572296" cy="60977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sz="half" idx="4294967295"/>
          </p:nvPr>
        </p:nvSpPr>
        <p:spPr>
          <a:xfrm>
            <a:off x="457200" y="1571625"/>
            <a:ext cx="4038600" cy="4783138"/>
          </a:xfrm>
        </p:spPr>
        <p:style>
          <a:lnRef idx="3">
            <a:schemeClr val="lt1"/>
          </a:lnRef>
          <a:fillRef idx="1">
            <a:schemeClr val="accent2"/>
          </a:fillRef>
          <a:effectRef idx="1">
            <a:schemeClr val="accent2"/>
          </a:effectRef>
          <a:fontRef idx="minor">
            <a:schemeClr val="lt1"/>
          </a:fontRef>
        </p:style>
        <p:txBody>
          <a:bodyPr>
            <a:normAutofit/>
          </a:bodyPr>
          <a:lstStyle/>
          <a:p>
            <a:pPr marL="514350" indent="-514350" eaLnBrk="1" hangingPunct="1">
              <a:lnSpc>
                <a:spcPct val="90000"/>
              </a:lnSpc>
              <a:buClr>
                <a:srgbClr val="969696"/>
              </a:buClr>
              <a:buFont typeface="Wingdings" pitchFamily="2" charset="2"/>
              <a:buNone/>
              <a:defRPr/>
            </a:pPr>
            <a:r>
              <a:rPr lang="es-ES" sz="2400" b="1" smtClean="0">
                <a:solidFill>
                  <a:srgbClr val="FF0000"/>
                </a:solidFill>
              </a:rPr>
              <a:t>Materias troncales:</a:t>
            </a:r>
          </a:p>
          <a:p>
            <a:pPr marL="514350" indent="-514350" eaLnBrk="1" hangingPunct="1">
              <a:lnSpc>
                <a:spcPct val="90000"/>
              </a:lnSpc>
              <a:buClr>
                <a:srgbClr val="969696"/>
              </a:buClr>
              <a:buFont typeface="Rockwell" pitchFamily="18" charset="0"/>
              <a:buAutoNum type="arabicPeriod"/>
              <a:defRPr/>
            </a:pPr>
            <a:r>
              <a:rPr lang="es-ES_tradnl" sz="2400" smtClean="0">
                <a:solidFill>
                  <a:srgbClr val="FFFFFF"/>
                </a:solidFill>
              </a:rPr>
              <a:t>Ámbito social y lingüístico</a:t>
            </a:r>
            <a:endParaRPr lang="es-ES" sz="2400" smtClean="0">
              <a:solidFill>
                <a:srgbClr val="FFFFFF"/>
              </a:solidFill>
            </a:endParaRPr>
          </a:p>
          <a:p>
            <a:pPr marL="514350" indent="-514350" eaLnBrk="1" hangingPunct="1">
              <a:lnSpc>
                <a:spcPct val="90000"/>
              </a:lnSpc>
              <a:buClr>
                <a:srgbClr val="969696"/>
              </a:buClr>
              <a:buFont typeface="Rockwell" pitchFamily="18" charset="0"/>
              <a:buAutoNum type="arabicPeriod"/>
              <a:defRPr/>
            </a:pPr>
            <a:r>
              <a:rPr lang="es-ES_tradnl" sz="2400" smtClean="0">
                <a:solidFill>
                  <a:srgbClr val="FFFFFF"/>
                </a:solidFill>
              </a:rPr>
              <a:t>Ámbito científico y matemático</a:t>
            </a:r>
          </a:p>
          <a:p>
            <a:pPr marL="514350" indent="-514350" eaLnBrk="1" hangingPunct="1">
              <a:lnSpc>
                <a:spcPct val="90000"/>
              </a:lnSpc>
              <a:buClr>
                <a:srgbClr val="969696"/>
              </a:buClr>
              <a:buFont typeface="Rockwell" pitchFamily="18" charset="0"/>
              <a:buAutoNum type="arabicPeriod"/>
              <a:defRPr/>
            </a:pPr>
            <a:r>
              <a:rPr lang="es-ES_tradnl" sz="2400" smtClean="0">
                <a:solidFill>
                  <a:srgbClr val="FFFFFF"/>
                </a:solidFill>
              </a:rPr>
              <a:t>Ámbito de lenguas extranjeras (Inglés)</a:t>
            </a:r>
            <a:endParaRPr lang="es-ES" sz="2400" smtClean="0">
              <a:solidFill>
                <a:srgbClr val="FFFFFF"/>
              </a:solidFill>
            </a:endParaRPr>
          </a:p>
          <a:p>
            <a:pPr marL="514350" indent="-514350" eaLnBrk="1" hangingPunct="1">
              <a:lnSpc>
                <a:spcPct val="90000"/>
              </a:lnSpc>
              <a:buClr>
                <a:srgbClr val="969696"/>
              </a:buClr>
              <a:buFont typeface="Rockwell" pitchFamily="18" charset="0"/>
              <a:buNone/>
              <a:defRPr/>
            </a:pPr>
            <a:endParaRPr lang="es-ES" sz="2400" smtClean="0">
              <a:solidFill>
                <a:srgbClr val="FFFFFF"/>
              </a:solidFill>
            </a:endParaRPr>
          </a:p>
          <a:p>
            <a:pPr marL="514350" indent="-514350" eaLnBrk="1" hangingPunct="1">
              <a:lnSpc>
                <a:spcPct val="90000"/>
              </a:lnSpc>
              <a:buClr>
                <a:srgbClr val="969696"/>
              </a:buClr>
              <a:buFont typeface="Wingdings" pitchFamily="2" charset="2"/>
              <a:buNone/>
              <a:defRPr/>
            </a:pPr>
            <a:r>
              <a:rPr lang="es-ES" sz="2400" b="1" smtClean="0">
                <a:solidFill>
                  <a:srgbClr val="FF0000"/>
                </a:solidFill>
              </a:rPr>
              <a:t>Materias específicas</a:t>
            </a:r>
            <a:endParaRPr lang="es-ES" sz="2400" smtClean="0">
              <a:solidFill>
                <a:srgbClr val="FFFFFF"/>
              </a:solidFill>
            </a:endParaRPr>
          </a:p>
          <a:p>
            <a:pPr marL="514350" indent="-514350" eaLnBrk="1" hangingPunct="1">
              <a:lnSpc>
                <a:spcPct val="90000"/>
              </a:lnSpc>
              <a:buClr>
                <a:srgbClr val="969696"/>
              </a:buClr>
              <a:buFont typeface="Rockwell" pitchFamily="18" charset="0"/>
              <a:buAutoNum type="arabicPeriod"/>
              <a:defRPr/>
            </a:pPr>
            <a:r>
              <a:rPr lang="es-ES" sz="2400" smtClean="0">
                <a:solidFill>
                  <a:srgbClr val="FFFFFF"/>
                </a:solidFill>
              </a:rPr>
              <a:t>Educación Física </a:t>
            </a:r>
          </a:p>
          <a:p>
            <a:pPr marL="514350" indent="-514350" eaLnBrk="1" hangingPunct="1">
              <a:lnSpc>
                <a:spcPct val="90000"/>
              </a:lnSpc>
              <a:buClr>
                <a:srgbClr val="969696"/>
              </a:buClr>
              <a:buFont typeface="Rockwell" pitchFamily="18" charset="0"/>
              <a:buAutoNum type="arabicPeriod"/>
              <a:defRPr/>
            </a:pPr>
            <a:r>
              <a:rPr lang="es-ES" sz="2400" smtClean="0">
                <a:solidFill>
                  <a:srgbClr val="FFFFFF"/>
                </a:solidFill>
              </a:rPr>
              <a:t>Tecnología.</a:t>
            </a:r>
          </a:p>
          <a:p>
            <a:pPr marL="514350" indent="-514350" eaLnBrk="1" hangingPunct="1">
              <a:lnSpc>
                <a:spcPct val="90000"/>
              </a:lnSpc>
              <a:buClr>
                <a:srgbClr val="969696"/>
              </a:buClr>
              <a:buFont typeface="Rockwell" pitchFamily="18" charset="0"/>
              <a:buAutoNum type="arabicPeriod"/>
              <a:defRPr/>
            </a:pPr>
            <a:r>
              <a:rPr lang="es-ES" sz="2400" smtClean="0">
                <a:solidFill>
                  <a:srgbClr val="FFFFFF"/>
                </a:solidFill>
              </a:rPr>
              <a:t>Religión/Valores éticos</a:t>
            </a:r>
          </a:p>
          <a:p>
            <a:pPr marL="514350" indent="-514350" eaLnBrk="1" hangingPunct="1">
              <a:lnSpc>
                <a:spcPct val="70000"/>
              </a:lnSpc>
              <a:buClr>
                <a:srgbClr val="969696"/>
              </a:buClr>
              <a:buFont typeface="Rockwell" pitchFamily="18" charset="0"/>
              <a:buAutoNum type="arabicPeriod"/>
              <a:defRPr/>
            </a:pPr>
            <a:endParaRPr lang="es-ES" sz="2400" smtClean="0">
              <a:solidFill>
                <a:srgbClr val="FFFFFF"/>
              </a:solidFill>
            </a:endParaRPr>
          </a:p>
          <a:p>
            <a:pPr marL="514350" indent="-514350" eaLnBrk="1" hangingPunct="1">
              <a:lnSpc>
                <a:spcPct val="70000"/>
              </a:lnSpc>
              <a:buClr>
                <a:srgbClr val="969696"/>
              </a:buClr>
              <a:buFont typeface="Rockwell" pitchFamily="18" charset="0"/>
              <a:buAutoNum type="arabicPeriod"/>
              <a:defRPr/>
            </a:pPr>
            <a:endParaRPr lang="es-ES" sz="2400" b="1" smtClean="0">
              <a:solidFill>
                <a:srgbClr val="FFFFFF"/>
              </a:solidFill>
            </a:endParaRPr>
          </a:p>
          <a:p>
            <a:pPr marL="514350" indent="-514350" eaLnBrk="1" hangingPunct="1">
              <a:lnSpc>
                <a:spcPct val="70000"/>
              </a:lnSpc>
              <a:buClr>
                <a:srgbClr val="969696"/>
              </a:buClr>
              <a:buFont typeface="Rockwell" pitchFamily="18" charset="0"/>
              <a:buAutoNum type="arabicPeriod"/>
              <a:defRPr/>
            </a:pPr>
            <a:endParaRPr lang="es-ES" sz="2400" smtClean="0">
              <a:solidFill>
                <a:srgbClr val="FFFFFF"/>
              </a:solidFill>
            </a:endParaRPr>
          </a:p>
          <a:p>
            <a:pPr marL="514350" indent="-514350" eaLnBrk="1" hangingPunct="1">
              <a:lnSpc>
                <a:spcPct val="70000"/>
              </a:lnSpc>
              <a:buClr>
                <a:srgbClr val="969696"/>
              </a:buClr>
              <a:buFont typeface="Wingdings" pitchFamily="2" charset="2"/>
              <a:buNone/>
              <a:defRPr/>
            </a:pPr>
            <a:endParaRPr lang="es-ES" sz="2400" smtClean="0">
              <a:solidFill>
                <a:srgbClr val="FFFFFF"/>
              </a:solidFill>
            </a:endParaRPr>
          </a:p>
        </p:txBody>
      </p:sp>
      <p:sp>
        <p:nvSpPr>
          <p:cNvPr id="7" name="3 Marcador de contenido"/>
          <p:cNvSpPr>
            <a:spLocks noGrp="1"/>
          </p:cNvSpPr>
          <p:nvPr>
            <p:ph sz="half" idx="4294967295"/>
          </p:nvPr>
        </p:nvSpPr>
        <p:spPr>
          <a:xfrm>
            <a:off x="4648200" y="1920875"/>
            <a:ext cx="4038600" cy="4433888"/>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eaLnBrk="1" hangingPunct="1">
              <a:lnSpc>
                <a:spcPct val="80000"/>
              </a:lnSpc>
              <a:buClr>
                <a:srgbClr val="969696"/>
              </a:buClr>
              <a:buFont typeface="Wingdings" pitchFamily="2" charset="2"/>
              <a:buNone/>
              <a:defRPr/>
            </a:pPr>
            <a:endParaRPr lang="es-ES" sz="2400" dirty="0" smtClean="0">
              <a:solidFill>
                <a:srgbClr val="000000"/>
              </a:solidFill>
              <a:effectLst>
                <a:outerShdw blurRad="38100" dist="38100" dir="2700000" algn="tl">
                  <a:srgbClr val="FFFFFF"/>
                </a:outerShdw>
              </a:effectLst>
            </a:endParaRPr>
          </a:p>
          <a:p>
            <a:pPr marL="514350" indent="-514350" eaLnBrk="1" hangingPunct="1">
              <a:lnSpc>
                <a:spcPct val="80000"/>
              </a:lnSpc>
              <a:buClr>
                <a:srgbClr val="969696"/>
              </a:buClr>
              <a:buFont typeface="Wingdings" pitchFamily="2" charset="2"/>
              <a:buNone/>
              <a:defRPr/>
            </a:pPr>
            <a:r>
              <a:rPr lang="es-ES" sz="2400" b="1" dirty="0" smtClean="0">
                <a:solidFill>
                  <a:srgbClr val="FF0000"/>
                </a:solidFill>
              </a:rPr>
              <a:t>Materias de Libre configuración autonómica: </a:t>
            </a:r>
          </a:p>
          <a:p>
            <a:pPr marL="514350" indent="-514350" eaLnBrk="1" hangingPunct="1">
              <a:lnSpc>
                <a:spcPct val="80000"/>
              </a:lnSpc>
              <a:buClr>
                <a:srgbClr val="969696"/>
              </a:buClr>
              <a:buFont typeface="Wingdings" pitchFamily="2" charset="2"/>
              <a:buNone/>
              <a:defRPr/>
            </a:pPr>
            <a:r>
              <a:rPr lang="es-ES" sz="2400" b="1" dirty="0" smtClean="0">
                <a:solidFill>
                  <a:srgbClr val="FF0000"/>
                </a:solidFill>
              </a:rPr>
              <a:t>(Elegir una)</a:t>
            </a:r>
          </a:p>
          <a:p>
            <a:pPr marL="514350" indent="-514350" eaLnBrk="1" hangingPunct="1">
              <a:lnSpc>
                <a:spcPct val="80000"/>
              </a:lnSpc>
              <a:buClr>
                <a:srgbClr val="969696"/>
              </a:buClr>
              <a:buFont typeface="Wingdings" pitchFamily="2" charset="2"/>
              <a:buChar char="Ø"/>
              <a:defRPr/>
            </a:pPr>
            <a:r>
              <a:rPr lang="es-ES" sz="2400" b="1" dirty="0" smtClean="0">
                <a:solidFill>
                  <a:srgbClr val="000000"/>
                </a:solidFill>
                <a:effectLst>
                  <a:outerShdw blurRad="38100" dist="38100" dir="2700000" algn="tl">
                    <a:srgbClr val="FFFFFF"/>
                  </a:outerShdw>
                </a:effectLst>
              </a:rPr>
              <a:t> </a:t>
            </a:r>
            <a:r>
              <a:rPr lang="es-ES" sz="2400" dirty="0" smtClean="0">
                <a:solidFill>
                  <a:srgbClr val="000000"/>
                </a:solidFill>
                <a:effectLst>
                  <a:outerShdw blurRad="38100" dist="38100" dir="2700000" algn="tl">
                    <a:srgbClr val="FFFFFF"/>
                  </a:outerShdw>
                </a:effectLst>
              </a:rPr>
              <a:t>Francés.</a:t>
            </a:r>
          </a:p>
          <a:p>
            <a:pPr marL="514350" indent="-514350" eaLnBrk="1" hangingPunct="1">
              <a:lnSpc>
                <a:spcPct val="80000"/>
              </a:lnSpc>
              <a:buClr>
                <a:srgbClr val="969696"/>
              </a:buClr>
              <a:buFont typeface="Wingdings" pitchFamily="2" charset="2"/>
              <a:buChar char="Ø"/>
              <a:defRPr/>
            </a:pPr>
            <a:r>
              <a:rPr lang="es-ES" sz="2400" dirty="0" smtClean="0">
                <a:solidFill>
                  <a:srgbClr val="000000"/>
                </a:solidFill>
                <a:effectLst>
                  <a:outerShdw blurRad="38100" dist="38100" dir="2700000" algn="tl">
                    <a:srgbClr val="FFFFFF"/>
                  </a:outerShdw>
                </a:effectLst>
              </a:rPr>
              <a:t> Cultura musical.</a:t>
            </a:r>
          </a:p>
          <a:p>
            <a:pPr marL="514350" indent="-514350" eaLnBrk="1" hangingPunct="1">
              <a:lnSpc>
                <a:spcPct val="80000"/>
              </a:lnSpc>
              <a:buClr>
                <a:srgbClr val="969696"/>
              </a:buClr>
              <a:buFont typeface="Wingdings" pitchFamily="2" charset="2"/>
              <a:buChar char="Ø"/>
              <a:defRPr/>
            </a:pPr>
            <a:r>
              <a:rPr lang="es-ES" sz="2400" dirty="0" smtClean="0">
                <a:solidFill>
                  <a:srgbClr val="000000"/>
                </a:solidFill>
                <a:effectLst>
                  <a:outerShdw blurRad="38100" dist="38100" dir="2700000" algn="tl">
                    <a:srgbClr val="FFFFFF"/>
                  </a:outerShdw>
                </a:effectLst>
              </a:rPr>
              <a:t>Iniciación a la actividad emprendedora y empresarial</a:t>
            </a:r>
          </a:p>
          <a:p>
            <a:pPr marL="514350" indent="-514350" eaLnBrk="1" hangingPunct="1">
              <a:lnSpc>
                <a:spcPct val="80000"/>
              </a:lnSpc>
              <a:buClr>
                <a:srgbClr val="969696"/>
              </a:buClr>
              <a:buFont typeface="Wingdings" pitchFamily="2" charset="2"/>
              <a:buNone/>
              <a:defRPr/>
            </a:pPr>
            <a:endParaRPr lang="es-ES" sz="2400" dirty="0" smtClean="0">
              <a:solidFill>
                <a:srgbClr val="000000"/>
              </a:solidFill>
              <a:effectLst>
                <a:outerShdw blurRad="38100" dist="38100" dir="2700000" algn="tl">
                  <a:srgbClr val="FFFFFF"/>
                </a:outerShdw>
              </a:effectLst>
            </a:endParaRPr>
          </a:p>
          <a:p>
            <a:pPr marL="514350" indent="-514350" eaLnBrk="1" hangingPunct="1">
              <a:lnSpc>
                <a:spcPct val="80000"/>
              </a:lnSpc>
              <a:buClr>
                <a:srgbClr val="969696"/>
              </a:buClr>
              <a:buFont typeface="Wingdings" pitchFamily="2" charset="2"/>
              <a:buNone/>
              <a:defRPr/>
            </a:pPr>
            <a:r>
              <a:rPr lang="es-ES" sz="2400" dirty="0" smtClean="0">
                <a:solidFill>
                  <a:schemeClr val="accent2">
                    <a:lumMod val="75000"/>
                  </a:schemeClr>
                </a:solidFill>
                <a:effectLst>
                  <a:outerShdw blurRad="38100" dist="38100" dir="2700000" algn="tl">
                    <a:srgbClr val="FFFFFF"/>
                  </a:outerShdw>
                </a:effectLst>
              </a:rPr>
              <a:t>Tutoría presencial (1 hora)</a:t>
            </a:r>
          </a:p>
        </p:txBody>
      </p:sp>
      <p:sp>
        <p:nvSpPr>
          <p:cNvPr id="14340" name="Text Box 6"/>
          <p:cNvSpPr txBox="1">
            <a:spLocks noChangeArrowheads="1"/>
          </p:cNvSpPr>
          <p:nvPr/>
        </p:nvSpPr>
        <p:spPr bwMode="auto">
          <a:xfrm>
            <a:off x="611188" y="404813"/>
            <a:ext cx="7921625" cy="641350"/>
          </a:xfrm>
          <a:prstGeom prst="rect">
            <a:avLst/>
          </a:prstGeom>
          <a:noFill/>
          <a:ln w="9525">
            <a:noFill/>
            <a:miter lim="800000"/>
            <a:headEnd/>
            <a:tailEnd/>
          </a:ln>
        </p:spPr>
        <p:txBody>
          <a:bodyPr>
            <a:spAutoFit/>
          </a:bodyPr>
          <a:lstStyle/>
          <a:p>
            <a:pPr>
              <a:spcBef>
                <a:spcPct val="50000"/>
              </a:spcBef>
            </a:pPr>
            <a:r>
              <a:rPr lang="es-ES_tradnl" sz="3600" b="1">
                <a:solidFill>
                  <a:srgbClr val="FFFF00"/>
                </a:solidFill>
                <a:latin typeface="Calibri" pitchFamily="34" charset="0"/>
              </a:rPr>
              <a:t>ASIGNATURAS DE 2º DE PMAR (3º ESO)</a:t>
            </a:r>
            <a:endParaRPr lang="es-ES" sz="3600" b="1">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500063" y="142875"/>
            <a:ext cx="8385175" cy="1000125"/>
          </a:xfrm>
        </p:spPr>
        <p:txBody>
          <a:bodyPr/>
          <a:lstStyle/>
          <a:p>
            <a:pPr eaLnBrk="1" hangingPunct="1">
              <a:defRPr/>
            </a:pPr>
            <a:r>
              <a:rPr lang="es-ES" sz="4000" dirty="0" smtClean="0"/>
              <a:t>PROFESORADO Y MATERIAS</a:t>
            </a:r>
          </a:p>
        </p:txBody>
      </p:sp>
      <p:pic>
        <p:nvPicPr>
          <p:cNvPr id="1027" name="Picture 3"/>
          <p:cNvPicPr>
            <a:picLocks noChangeAspect="1" noChangeArrowheads="1"/>
          </p:cNvPicPr>
          <p:nvPr/>
        </p:nvPicPr>
        <p:blipFill>
          <a:blip r:embed="rId2" cstate="print"/>
          <a:srcRect b="12281"/>
          <a:stretch>
            <a:fillRect/>
          </a:stretch>
        </p:blipFill>
        <p:spPr bwMode="auto">
          <a:xfrm>
            <a:off x="395536" y="2132856"/>
            <a:ext cx="8179277"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as de cristal">
  <a:themeElements>
    <a:clrScheme name="Capas de cristal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Capas de cristal">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as de cristal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Capas de cristal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Capas de cristal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Capas de cristal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Capas de cristal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Capas de cristal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Capas de cristal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Capas de cristal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Fundició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9_Fundición">
      <a:majorFont>
        <a:latin typeface=""/>
        <a:ea typeface=""/>
        <a:cs typeface=""/>
      </a:majorFont>
      <a:minorFont>
        <a:latin typeface=""/>
        <a:ea typeface=""/>
        <a:cs typeface=""/>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1774</TotalTime>
  <Words>1607</Words>
  <Application>Microsoft Office PowerPoint</Application>
  <PresentationFormat>Presentación en pantalla (4:3)</PresentationFormat>
  <Paragraphs>196</Paragraphs>
  <Slides>23</Slides>
  <Notes>0</Notes>
  <HiddenSlides>0</HiddenSlides>
  <MMClips>0</MMClips>
  <ScaleCrop>false</ScaleCrop>
  <HeadingPairs>
    <vt:vector size="4" baseType="variant">
      <vt:variant>
        <vt:lpstr>Tema</vt:lpstr>
      </vt:variant>
      <vt:variant>
        <vt:i4>2</vt:i4>
      </vt:variant>
      <vt:variant>
        <vt:lpstr>Títulos de diapositiva</vt:lpstr>
      </vt:variant>
      <vt:variant>
        <vt:i4>23</vt:i4>
      </vt:variant>
    </vt:vector>
  </HeadingPairs>
  <TitlesOfParts>
    <vt:vector size="25" baseType="lpstr">
      <vt:lpstr>Capas de cristal</vt:lpstr>
      <vt:lpstr>9_Fundición</vt:lpstr>
      <vt:lpstr>PRIMERA REUNIÓN DEL TUTOR/A  CON PADRES</vt:lpstr>
      <vt:lpstr>Diapositiva 2</vt:lpstr>
      <vt:lpstr>HORARIO DE ATENCIÓN A PADRES</vt:lpstr>
      <vt:lpstr>HORARIO DE ATENCIÓN A PADRES</vt:lpstr>
      <vt:lpstr>Diapositiva 5</vt:lpstr>
      <vt:lpstr>Diapositiva 6</vt:lpstr>
      <vt:lpstr>Diapositiva 7</vt:lpstr>
      <vt:lpstr>Diapositiva 8</vt:lpstr>
      <vt:lpstr>PROFESORADO Y MATERIAS</vt:lpstr>
      <vt:lpstr>CRITERIOS DE PROMOCIÓN Y RECUPERACIÓN DE MATERIAS PENDIENTES</vt:lpstr>
      <vt:lpstr>CONSEJOS PARA EL SIGUIENTE CURSO</vt:lpstr>
      <vt:lpstr>CONSEJOS PARA EL SIGUIENTE CURSO</vt:lpstr>
      <vt:lpstr>Diapositiva 13</vt:lpstr>
      <vt:lpstr>TRABAJO EN LA HORA DE TUTORÍA</vt:lpstr>
      <vt:lpstr>PRÓXIMO CURSO 4º ESO</vt:lpstr>
      <vt:lpstr>CALENDARIO DE EVALUACIONES </vt:lpstr>
      <vt:lpstr>Diapositiva 17</vt:lpstr>
      <vt:lpstr>DIEZ NORMAS BÁSICAS DE FUNCIONAMIENTO</vt:lpstr>
      <vt:lpstr>Diapositiva 19</vt:lpstr>
      <vt:lpstr>SANCIONES UNIDAS A LAS AMONESTACIONES ESCRITAS</vt:lpstr>
      <vt:lpstr>PETICIÓN DE COLABORACIÓN</vt:lpstr>
      <vt:lpstr>PAUTAS PARA QUE LOS HIJOS HAGAN UN USO RESPONSABLE Y SEGURO DE INTERNET</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PRIMERA REUNIÓN DEL TUTOR CON PADRES</dc:title>
  <dc:creator>Usuario</dc:creator>
  <cp:lastModifiedBy>DIRECCIÓN</cp:lastModifiedBy>
  <cp:revision>143</cp:revision>
  <dcterms:created xsi:type="dcterms:W3CDTF">2008-10-14T09:08:47Z</dcterms:created>
  <dcterms:modified xsi:type="dcterms:W3CDTF">2017-10-19T09:16:04Z</dcterms:modified>
</cp:coreProperties>
</file>