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27"/>
  </p:notesMasterIdLst>
  <p:sldIdLst>
    <p:sldId id="274" r:id="rId8"/>
    <p:sldId id="276" r:id="rId9"/>
    <p:sldId id="258" r:id="rId10"/>
    <p:sldId id="298" r:id="rId11"/>
    <p:sldId id="292" r:id="rId12"/>
    <p:sldId id="293" r:id="rId13"/>
    <p:sldId id="294" r:id="rId14"/>
    <p:sldId id="290" r:id="rId15"/>
    <p:sldId id="291" r:id="rId16"/>
    <p:sldId id="261" r:id="rId17"/>
    <p:sldId id="262" r:id="rId18"/>
    <p:sldId id="278" r:id="rId19"/>
    <p:sldId id="265" r:id="rId20"/>
    <p:sldId id="280" r:id="rId21"/>
    <p:sldId id="295" r:id="rId22"/>
    <p:sldId id="296" r:id="rId23"/>
    <p:sldId id="297" r:id="rId24"/>
    <p:sldId id="285" r:id="rId25"/>
    <p:sldId id="286" r:id="rId26"/>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icrosoft YaHei" pitchFamily="34" charset="-122"/>
        <a:cs typeface="+mn-cs"/>
      </a:defRPr>
    </a:lvl5pPr>
    <a:lvl6pPr marL="2286000" algn="l" defTabSz="914400" rtl="0" eaLnBrk="1" latinLnBrk="0" hangingPunct="1">
      <a:defRPr kern="1200">
        <a:solidFill>
          <a:schemeClr val="bg1"/>
        </a:solidFill>
        <a:latin typeface="Arial" charset="0"/>
        <a:ea typeface="Microsoft YaHei" pitchFamily="34" charset="-122"/>
        <a:cs typeface="+mn-cs"/>
      </a:defRPr>
    </a:lvl6pPr>
    <a:lvl7pPr marL="2743200" algn="l" defTabSz="914400" rtl="0" eaLnBrk="1" latinLnBrk="0" hangingPunct="1">
      <a:defRPr kern="1200">
        <a:solidFill>
          <a:schemeClr val="bg1"/>
        </a:solidFill>
        <a:latin typeface="Arial" charset="0"/>
        <a:ea typeface="Microsoft YaHei" pitchFamily="34" charset="-122"/>
        <a:cs typeface="+mn-cs"/>
      </a:defRPr>
    </a:lvl7pPr>
    <a:lvl8pPr marL="3200400" algn="l" defTabSz="914400" rtl="0" eaLnBrk="1" latinLnBrk="0" hangingPunct="1">
      <a:defRPr kern="1200">
        <a:solidFill>
          <a:schemeClr val="bg1"/>
        </a:solidFill>
        <a:latin typeface="Arial" charset="0"/>
        <a:ea typeface="Microsoft YaHei" pitchFamily="34" charset="-122"/>
        <a:cs typeface="+mn-cs"/>
      </a:defRPr>
    </a:lvl8pPr>
    <a:lvl9pPr marL="3657600" algn="l" defTabSz="914400" rtl="0" eaLnBrk="1" latinLnBrk="0" hangingPunct="1">
      <a:defRPr kern="1200">
        <a:solidFill>
          <a:schemeClr val="bg1"/>
        </a:solidFill>
        <a:latin typeface="Arial" charset="0"/>
        <a:ea typeface="Microsoft YaHei"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s-ES">
              <a:ea typeface="+mn-ea"/>
              <a:cs typeface="Arial" charset="0"/>
            </a:endParaRPr>
          </a:p>
        </p:txBody>
      </p:sp>
      <p:sp>
        <p:nvSpPr>
          <p:cNvPr id="8194" name="Text Box 2"/>
          <p:cNvSpPr txBox="1">
            <a:spLocks noChangeArrowheads="1"/>
          </p:cNvSpPr>
          <p:nvPr/>
        </p:nvSpPr>
        <p:spPr bwMode="auto">
          <a:xfrm>
            <a:off x="0" y="0"/>
            <a:ext cx="2971800" cy="457200"/>
          </a:xfrm>
          <a:prstGeom prst="rect">
            <a:avLst/>
          </a:prstGeom>
          <a:noFill/>
          <a:ln w="9525">
            <a:noFill/>
            <a:round/>
            <a:headEnd/>
            <a:tailEnd/>
          </a:ln>
          <a:effectLst/>
        </p:spPr>
        <p:txBody>
          <a:bodyPr wrap="none" anchor="ctr"/>
          <a:lstStyle/>
          <a:p>
            <a:pPr>
              <a:defRPr/>
            </a:pPr>
            <a:endParaRPr lang="es-ES">
              <a:ea typeface="+mn-ea"/>
              <a:cs typeface="Arial" charset="0"/>
            </a:endParaRPr>
          </a:p>
        </p:txBody>
      </p:sp>
      <p:sp>
        <p:nvSpPr>
          <p:cNvPr id="8195" name="Rectangle 3"/>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marL="215900" indent="-215900" algn="r">
              <a:buSzPct val="45000"/>
              <a:buFont typeface="Wingdings" pitchFamily="2" charset="2"/>
              <a:buNone/>
              <a:tabLst>
                <a:tab pos="449263" algn="l"/>
                <a:tab pos="898525" algn="l"/>
                <a:tab pos="1347788" algn="l"/>
                <a:tab pos="1797050" algn="l"/>
                <a:tab pos="2246313" algn="l"/>
                <a:tab pos="2695575" algn="l"/>
              </a:tabLst>
              <a:defRPr sz="1200">
                <a:solidFill>
                  <a:srgbClr val="000000"/>
                </a:solidFill>
                <a:latin typeface="Times New Roman" pitchFamily="18" charset="0"/>
                <a:ea typeface="+mn-ea"/>
                <a:cs typeface="Segoe UI" pitchFamily="34" charset="0"/>
              </a:defRPr>
            </a:lvl1pPr>
          </a:lstStyle>
          <a:p>
            <a:pPr>
              <a:defRPr/>
            </a:pPr>
            <a:endParaRPr lang="es-ES"/>
          </a:p>
        </p:txBody>
      </p:sp>
      <p:sp>
        <p:nvSpPr>
          <p:cNvPr id="27653" name="Rectangle 4"/>
          <p:cNvSpPr>
            <a:spLocks noGrp="1" noRot="1" noChangeAspect="1" noChangeArrowheads="1"/>
          </p:cNvSpPr>
          <p:nvPr>
            <p:ph type="sldImg"/>
          </p:nvPr>
        </p:nvSpPr>
        <p:spPr bwMode="auto">
          <a:xfrm>
            <a:off x="1143000" y="685800"/>
            <a:ext cx="4570413" cy="3427413"/>
          </a:xfrm>
          <a:prstGeom prst="rect">
            <a:avLst/>
          </a:prstGeom>
          <a:noFill/>
          <a:ln w="12600" cap="sq">
            <a:solidFill>
              <a:srgbClr val="000000"/>
            </a:solidFill>
            <a:miter lim="800000"/>
            <a:headEnd/>
            <a:tailEnd/>
          </a:ln>
        </p:spPr>
      </p:sp>
      <p:sp>
        <p:nvSpPr>
          <p:cNvPr id="8197"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s-ES" noProof="0" smtClean="0"/>
          </a:p>
        </p:txBody>
      </p:sp>
      <p:sp>
        <p:nvSpPr>
          <p:cNvPr id="8198" name="Text Box 6"/>
          <p:cNvSpPr txBox="1">
            <a:spLocks noChangeArrowheads="1"/>
          </p:cNvSpPr>
          <p:nvPr/>
        </p:nvSpPr>
        <p:spPr bwMode="auto">
          <a:xfrm>
            <a:off x="0" y="8685213"/>
            <a:ext cx="2971800" cy="457200"/>
          </a:xfrm>
          <a:prstGeom prst="rect">
            <a:avLst/>
          </a:prstGeom>
          <a:noFill/>
          <a:ln w="9525">
            <a:noFill/>
            <a:round/>
            <a:headEnd/>
            <a:tailEnd/>
          </a:ln>
          <a:effectLst/>
        </p:spPr>
        <p:txBody>
          <a:bodyPr wrap="none" anchor="ctr"/>
          <a:lstStyle/>
          <a:p>
            <a:pPr>
              <a:defRPr/>
            </a:pPr>
            <a:endParaRPr lang="es-ES">
              <a:ea typeface="+mn-ea"/>
              <a:cs typeface="Arial" charset="0"/>
            </a:endParaRPr>
          </a:p>
        </p:txBody>
      </p:sp>
      <p:sp>
        <p:nvSpPr>
          <p:cNvPr id="8199"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marL="215900" indent="-215900" algn="r">
              <a:buSzPct val="45000"/>
              <a:buFont typeface="Wingdings" pitchFamily="2" charset="2"/>
              <a:buNone/>
              <a:tabLst>
                <a:tab pos="449263" algn="l"/>
                <a:tab pos="898525" algn="l"/>
                <a:tab pos="1347788" algn="l"/>
                <a:tab pos="1797050" algn="l"/>
                <a:tab pos="2246313" algn="l"/>
                <a:tab pos="2695575" algn="l"/>
              </a:tabLst>
              <a:defRPr sz="1200">
                <a:solidFill>
                  <a:srgbClr val="000000"/>
                </a:solidFill>
                <a:latin typeface="Times New Roman" pitchFamily="18" charset="0"/>
                <a:ea typeface="+mn-ea"/>
                <a:cs typeface="Segoe UI" pitchFamily="34" charset="0"/>
              </a:defRPr>
            </a:lvl1pPr>
          </a:lstStyle>
          <a:p>
            <a:pPr>
              <a:defRPr/>
            </a:pPr>
            <a:fld id="{52EB0F9F-74BE-4AA9-BF24-E37D0D294825}"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p>
            <a:fld id="{F203022C-D9CA-4234-8C86-1EF6FCC0EDCC}" type="slidenum">
              <a:rPr lang="es-ES" smtClean="0">
                <a:ea typeface="Microsoft YaHei" pitchFamily="34" charset="-122"/>
              </a:rPr>
              <a:pPr/>
              <a:t>1</a:t>
            </a:fld>
            <a:endParaRPr lang="es-ES" smtClean="0">
              <a:ea typeface="Microsoft YaHei" pitchFamily="34" charset="-122"/>
            </a:endParaRPr>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p:spPr>
        <p:txBody>
          <a:bodyPr/>
          <a:lstStyle/>
          <a:p>
            <a:fld id="{A6733340-A58E-46F7-A728-57D8E918A182}" type="slidenum">
              <a:rPr lang="es-ES" smtClean="0">
                <a:ea typeface="Microsoft YaHei" pitchFamily="34" charset="-122"/>
              </a:rPr>
              <a:pPr/>
              <a:t>14</a:t>
            </a:fld>
            <a:endParaRPr lang="es-ES" smtClean="0">
              <a:ea typeface="Microsoft YaHei" pitchFamily="34" charset="-122"/>
            </a:endParaRPr>
          </a:p>
        </p:txBody>
      </p:sp>
      <p:sp>
        <p:nvSpPr>
          <p:cNvPr id="38915" name="Rectangle 2"/>
          <p:cNvSpPr>
            <a:spLocks noGrp="1" noRot="1" noChangeAspect="1" noChangeArrowheads="1" noTextEdit="1"/>
          </p:cNvSpPr>
          <p:nvPr>
            <p:ph type="sldImg"/>
          </p:nvPr>
        </p:nvSpPr>
        <p:spPr>
          <a:xfrm>
            <a:off x="1143000" y="685800"/>
            <a:ext cx="4568825" cy="3425825"/>
          </a:xfrm>
          <a:ln/>
        </p:spPr>
      </p:sp>
      <p:sp>
        <p:nvSpPr>
          <p:cNvPr id="38916" name="Rectangle 3"/>
          <p:cNvSpPr>
            <a:spLocks noGrp="1" noChangeArrowheads="1"/>
          </p:cNvSpPr>
          <p:nvPr>
            <p:ph type="body" idx="1"/>
          </p:nvPr>
        </p:nvSpPr>
        <p:spPr>
          <a:xfrm>
            <a:off x="685800" y="4343400"/>
            <a:ext cx="5483225" cy="4111625"/>
          </a:xfrm>
          <a:noFill/>
          <a:ln/>
        </p:spPr>
        <p:txBody>
          <a:bodyPr/>
          <a:lstStyle/>
          <a:p>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p>
            <a:fld id="{ADE2F42C-C091-4666-A590-12DF049FB3DC}" type="slidenum">
              <a:rPr lang="es-ES" smtClean="0">
                <a:ea typeface="Microsoft YaHei" pitchFamily="34" charset="-122"/>
              </a:rPr>
              <a:pPr/>
              <a:t>18</a:t>
            </a:fld>
            <a:endParaRPr lang="es-ES" smtClean="0">
              <a:ea typeface="Microsoft YaHei" pitchFamily="34" charset="-122"/>
            </a:endParaRPr>
          </a:p>
        </p:txBody>
      </p:sp>
      <p:sp>
        <p:nvSpPr>
          <p:cNvPr id="43011" name="Rectangle 2"/>
          <p:cNvSpPr>
            <a:spLocks noGrp="1" noRot="1" noChangeAspect="1" noChangeArrowheads="1" noTextEdit="1"/>
          </p:cNvSpPr>
          <p:nvPr>
            <p:ph type="sldImg"/>
          </p:nvPr>
        </p:nvSpPr>
        <p:spPr>
          <a:xfrm>
            <a:off x="1143000" y="685800"/>
            <a:ext cx="4572000" cy="3429000"/>
          </a:xfrm>
          <a:ln/>
        </p:spPr>
      </p:sp>
      <p:sp>
        <p:nvSpPr>
          <p:cNvPr id="43012"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p>
            <a:fld id="{81F5786C-A539-4681-BE05-9932E10A48F0}" type="slidenum">
              <a:rPr lang="es-ES" smtClean="0">
                <a:ea typeface="Microsoft YaHei" pitchFamily="34" charset="-122"/>
              </a:rPr>
              <a:pPr/>
              <a:t>19</a:t>
            </a:fld>
            <a:endParaRPr lang="es-ES" smtClean="0">
              <a:ea typeface="Microsoft YaHei" pitchFamily="34" charset="-122"/>
            </a:endParaRPr>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44036"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p:spPr>
        <p:txBody>
          <a:bodyPr/>
          <a:lstStyle/>
          <a:p>
            <a:fld id="{8E803305-DC09-42BF-85BD-24812A45DC36}" type="slidenum">
              <a:rPr lang="es-ES" smtClean="0">
                <a:ea typeface="Microsoft YaHei" pitchFamily="34" charset="-122"/>
              </a:rPr>
              <a:pPr/>
              <a:t>2</a:t>
            </a:fld>
            <a:endParaRPr lang="es-ES" smtClean="0">
              <a:ea typeface="Microsoft YaHei" pitchFamily="34" charset="-122"/>
            </a:endParaRPr>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p>
            <a:fld id="{46705D11-01EA-4C50-AF02-A90408AC9B05}" type="slidenum">
              <a:rPr lang="es-ES" smtClean="0">
                <a:ea typeface="Microsoft YaHei" pitchFamily="34" charset="-122"/>
              </a:rPr>
              <a:pPr/>
              <a:t>3</a:t>
            </a:fld>
            <a:endParaRPr lang="es-ES" smtClean="0">
              <a:ea typeface="Microsoft YaHei" pitchFamily="34" charset="-122"/>
            </a:endParaRPr>
          </a:p>
        </p:txBody>
      </p:sp>
      <p:sp>
        <p:nvSpPr>
          <p:cNvPr id="317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1748" name="Text Box 2"/>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fld id="{C786F3E5-8D34-42DE-8C06-CE7871E4F7C5}" type="slidenum">
              <a:rPr lang="es-ES" smtClean="0">
                <a:ea typeface="Microsoft YaHei" pitchFamily="34" charset="-122"/>
              </a:rPr>
              <a:pPr/>
              <a:t>8</a:t>
            </a:fld>
            <a:endParaRPr lang="es-ES" smtClean="0">
              <a:ea typeface="Microsoft YaHei" pitchFamily="34" charset="-122"/>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p>
            <a:fld id="{8FAA8424-0AFA-4111-B6AB-9DC88A2217E5}" type="slidenum">
              <a:rPr lang="es-ES" smtClean="0">
                <a:ea typeface="Microsoft YaHei" pitchFamily="34" charset="-122"/>
              </a:rPr>
              <a:pPr/>
              <a:t>9</a:t>
            </a:fld>
            <a:endParaRPr lang="es-ES" smtClean="0">
              <a:ea typeface="Microsoft YaHei" pitchFamily="34" charset="-122"/>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p:spPr>
        <p:txBody>
          <a:bodyPr/>
          <a:lstStyle/>
          <a:p>
            <a:fld id="{49EF5281-050C-41DD-AF21-3B2B1F2CD856}" type="slidenum">
              <a:rPr lang="es-ES" smtClean="0">
                <a:ea typeface="Microsoft YaHei" pitchFamily="34" charset="-122"/>
              </a:rPr>
              <a:pPr/>
              <a:t>10</a:t>
            </a:fld>
            <a:endParaRPr lang="es-ES" smtClean="0">
              <a:ea typeface="Microsoft YaHei" pitchFamily="34" charset="-122"/>
            </a:endParaRPr>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Text Box 2"/>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p>
            <a:fld id="{A86F6D8C-0EED-46F4-AF97-55E047E47DB9}" type="slidenum">
              <a:rPr lang="es-ES" smtClean="0">
                <a:ea typeface="Microsoft YaHei" pitchFamily="34" charset="-122"/>
              </a:rPr>
              <a:pPr/>
              <a:t>11</a:t>
            </a:fld>
            <a:endParaRPr lang="es-ES" smtClean="0">
              <a:ea typeface="Microsoft YaHei" pitchFamily="34" charset="-122"/>
            </a:endParaRPr>
          </a:p>
        </p:txBody>
      </p:sp>
      <p:sp>
        <p:nvSpPr>
          <p:cNvPr id="3584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5844" name="Text Box 2"/>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B7BAE77F-8956-4807-9E7B-656369696DD0}" type="slidenum">
              <a:rPr lang="es-ES" smtClean="0">
                <a:ea typeface="Microsoft YaHei" pitchFamily="34" charset="-122"/>
              </a:rPr>
              <a:pPr/>
              <a:t>12</a:t>
            </a:fld>
            <a:endParaRPr lang="es-ES" smtClean="0">
              <a:ea typeface="Microsoft YaHei" pitchFamily="34" charset="-122"/>
            </a:endParaRPr>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p>
            <a:fld id="{6E9F6903-3A11-4AD2-8A7F-7046DFDCAAB7}" type="slidenum">
              <a:rPr lang="es-ES" smtClean="0">
                <a:ea typeface="Microsoft YaHei" pitchFamily="34" charset="-122"/>
              </a:rPr>
              <a:pPr/>
              <a:t>13</a:t>
            </a:fld>
            <a:endParaRPr lang="es-ES" smtClean="0">
              <a:ea typeface="Microsoft YaHei" pitchFamily="34" charset="-122"/>
            </a:endParaRPr>
          </a:p>
        </p:txBody>
      </p:sp>
      <p:sp>
        <p:nvSpPr>
          <p:cNvPr id="3789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7892" name="Text Box 2"/>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11A8AEFA-A0DF-449E-9A0B-0D7CB8A2F6E2}"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C46BB9CE-0744-464D-A2ED-D14BD2A4AC66}"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54000"/>
            <a:ext cx="2055813" cy="591661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54000"/>
            <a:ext cx="6019800" cy="59166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9A19959B-16A7-4C73-8D0E-DBFEA652922C}"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8"/>
          <p:cNvSpPr>
            <a:spLocks noGrp="1" noChangeArrowheads="1"/>
          </p:cNvSpPr>
          <p:nvPr>
            <p:ph type="dt" idx="10"/>
          </p:nvPr>
        </p:nvSpPr>
        <p:spPr>
          <a:ln/>
        </p:spPr>
        <p:txBody>
          <a:bodyPr/>
          <a:lstStyle>
            <a:lvl1pPr>
              <a:defRPr/>
            </a:lvl1pPr>
          </a:lstStyle>
          <a:p>
            <a:pPr>
              <a:defRPr/>
            </a:pPr>
            <a:endParaRPr lang="es-ES"/>
          </a:p>
        </p:txBody>
      </p:sp>
      <p:sp>
        <p:nvSpPr>
          <p:cNvPr id="5" name="Rectangle 10"/>
          <p:cNvSpPr>
            <a:spLocks noGrp="1" noChangeArrowheads="1"/>
          </p:cNvSpPr>
          <p:nvPr>
            <p:ph type="sldNum" idx="11"/>
          </p:nvPr>
        </p:nvSpPr>
        <p:spPr>
          <a:ln/>
        </p:spPr>
        <p:txBody>
          <a:bodyPr/>
          <a:lstStyle>
            <a:lvl1pPr>
              <a:defRPr/>
            </a:lvl1pPr>
          </a:lstStyle>
          <a:p>
            <a:pPr>
              <a:defRPr/>
            </a:pPr>
            <a:fld id="{933B6955-CD45-402E-B710-4ECBB7225090}"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idx="10"/>
          </p:nvPr>
        </p:nvSpPr>
        <p:spPr>
          <a:ln/>
        </p:spPr>
        <p:txBody>
          <a:bodyPr/>
          <a:lstStyle>
            <a:lvl1pPr>
              <a:defRPr/>
            </a:lvl1pPr>
          </a:lstStyle>
          <a:p>
            <a:pPr>
              <a:defRPr/>
            </a:pPr>
            <a:endParaRPr lang="es-ES"/>
          </a:p>
        </p:txBody>
      </p:sp>
      <p:sp>
        <p:nvSpPr>
          <p:cNvPr id="5" name="Rectangle 10"/>
          <p:cNvSpPr>
            <a:spLocks noGrp="1" noChangeArrowheads="1"/>
          </p:cNvSpPr>
          <p:nvPr>
            <p:ph type="sldNum" idx="11"/>
          </p:nvPr>
        </p:nvSpPr>
        <p:spPr>
          <a:ln/>
        </p:spPr>
        <p:txBody>
          <a:bodyPr/>
          <a:lstStyle>
            <a:lvl1pPr>
              <a:defRPr/>
            </a:lvl1pPr>
          </a:lstStyle>
          <a:p>
            <a:pPr>
              <a:defRPr/>
            </a:pPr>
            <a:fld id="{367FAB24-270A-4C90-B436-A7AF0518F5D6}"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8"/>
          <p:cNvSpPr>
            <a:spLocks noGrp="1" noChangeArrowheads="1"/>
          </p:cNvSpPr>
          <p:nvPr>
            <p:ph type="dt" idx="10"/>
          </p:nvPr>
        </p:nvSpPr>
        <p:spPr>
          <a:ln/>
        </p:spPr>
        <p:txBody>
          <a:bodyPr/>
          <a:lstStyle>
            <a:lvl1pPr>
              <a:defRPr/>
            </a:lvl1pPr>
          </a:lstStyle>
          <a:p>
            <a:pPr>
              <a:defRPr/>
            </a:pPr>
            <a:endParaRPr lang="es-ES"/>
          </a:p>
        </p:txBody>
      </p:sp>
      <p:sp>
        <p:nvSpPr>
          <p:cNvPr id="5" name="Rectangle 10"/>
          <p:cNvSpPr>
            <a:spLocks noGrp="1" noChangeArrowheads="1"/>
          </p:cNvSpPr>
          <p:nvPr>
            <p:ph type="sldNum" idx="11"/>
          </p:nvPr>
        </p:nvSpPr>
        <p:spPr>
          <a:ln/>
        </p:spPr>
        <p:txBody>
          <a:bodyPr/>
          <a:lstStyle>
            <a:lvl1pPr>
              <a:defRPr/>
            </a:lvl1pPr>
          </a:lstStyle>
          <a:p>
            <a:pPr>
              <a:defRPr/>
            </a:pPr>
            <a:fld id="{89C54709-0A38-4F87-AFEC-3C5227B71E3F}"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46238"/>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6613" y="164623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8"/>
          <p:cNvSpPr>
            <a:spLocks noGrp="1" noChangeArrowheads="1"/>
          </p:cNvSpPr>
          <p:nvPr>
            <p:ph type="dt" idx="10"/>
          </p:nvPr>
        </p:nvSpPr>
        <p:spPr>
          <a:ln/>
        </p:spPr>
        <p:txBody>
          <a:bodyPr/>
          <a:lstStyle>
            <a:lvl1pPr>
              <a:defRPr/>
            </a:lvl1pPr>
          </a:lstStyle>
          <a:p>
            <a:pPr>
              <a:defRPr/>
            </a:pPr>
            <a:endParaRPr lang="es-ES"/>
          </a:p>
        </p:txBody>
      </p:sp>
      <p:sp>
        <p:nvSpPr>
          <p:cNvPr id="6" name="Rectangle 10"/>
          <p:cNvSpPr>
            <a:spLocks noGrp="1" noChangeArrowheads="1"/>
          </p:cNvSpPr>
          <p:nvPr>
            <p:ph type="sldNum" idx="11"/>
          </p:nvPr>
        </p:nvSpPr>
        <p:spPr>
          <a:ln/>
        </p:spPr>
        <p:txBody>
          <a:bodyPr/>
          <a:lstStyle>
            <a:lvl1pPr>
              <a:defRPr/>
            </a:lvl1pPr>
          </a:lstStyle>
          <a:p>
            <a:pPr>
              <a:defRPr/>
            </a:pPr>
            <a:fld id="{C75A962C-4D6A-4B06-AC2F-63C8D2A260C0}"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8"/>
          <p:cNvSpPr>
            <a:spLocks noGrp="1" noChangeArrowheads="1"/>
          </p:cNvSpPr>
          <p:nvPr>
            <p:ph type="dt" idx="10"/>
          </p:nvPr>
        </p:nvSpPr>
        <p:spPr>
          <a:ln/>
        </p:spPr>
        <p:txBody>
          <a:bodyPr/>
          <a:lstStyle>
            <a:lvl1pPr>
              <a:defRPr/>
            </a:lvl1pPr>
          </a:lstStyle>
          <a:p>
            <a:pPr>
              <a:defRPr/>
            </a:pPr>
            <a:endParaRPr lang="es-ES"/>
          </a:p>
        </p:txBody>
      </p:sp>
      <p:sp>
        <p:nvSpPr>
          <p:cNvPr id="8" name="Rectangle 10"/>
          <p:cNvSpPr>
            <a:spLocks noGrp="1" noChangeArrowheads="1"/>
          </p:cNvSpPr>
          <p:nvPr>
            <p:ph type="sldNum" idx="11"/>
          </p:nvPr>
        </p:nvSpPr>
        <p:spPr>
          <a:ln/>
        </p:spPr>
        <p:txBody>
          <a:bodyPr/>
          <a:lstStyle>
            <a:lvl1pPr>
              <a:defRPr/>
            </a:lvl1pPr>
          </a:lstStyle>
          <a:p>
            <a:pPr>
              <a:defRPr/>
            </a:pPr>
            <a:fld id="{B79C11DC-2618-4B0F-934F-C666766F3080}"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8"/>
          <p:cNvSpPr>
            <a:spLocks noGrp="1" noChangeArrowheads="1"/>
          </p:cNvSpPr>
          <p:nvPr>
            <p:ph type="dt" idx="10"/>
          </p:nvPr>
        </p:nvSpPr>
        <p:spPr>
          <a:ln/>
        </p:spPr>
        <p:txBody>
          <a:bodyPr/>
          <a:lstStyle>
            <a:lvl1pPr>
              <a:defRPr/>
            </a:lvl1pPr>
          </a:lstStyle>
          <a:p>
            <a:pPr>
              <a:defRPr/>
            </a:pPr>
            <a:endParaRPr lang="es-ES"/>
          </a:p>
        </p:txBody>
      </p:sp>
      <p:sp>
        <p:nvSpPr>
          <p:cNvPr id="4" name="Rectangle 10"/>
          <p:cNvSpPr>
            <a:spLocks noGrp="1" noChangeArrowheads="1"/>
          </p:cNvSpPr>
          <p:nvPr>
            <p:ph type="sldNum" idx="11"/>
          </p:nvPr>
        </p:nvSpPr>
        <p:spPr>
          <a:ln/>
        </p:spPr>
        <p:txBody>
          <a:bodyPr/>
          <a:lstStyle>
            <a:lvl1pPr>
              <a:defRPr/>
            </a:lvl1pPr>
          </a:lstStyle>
          <a:p>
            <a:pPr>
              <a:defRPr/>
            </a:pPr>
            <a:fld id="{4DB925DB-F87A-4DD5-BC30-53BA95939B6D}"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8"/>
          <p:cNvSpPr>
            <a:spLocks noGrp="1" noChangeArrowheads="1"/>
          </p:cNvSpPr>
          <p:nvPr>
            <p:ph type="dt" idx="10"/>
          </p:nvPr>
        </p:nvSpPr>
        <p:spPr>
          <a:ln/>
        </p:spPr>
        <p:txBody>
          <a:bodyPr/>
          <a:lstStyle>
            <a:lvl1pPr>
              <a:defRPr/>
            </a:lvl1pPr>
          </a:lstStyle>
          <a:p>
            <a:pPr>
              <a:defRPr/>
            </a:pPr>
            <a:endParaRPr lang="es-ES"/>
          </a:p>
        </p:txBody>
      </p:sp>
      <p:sp>
        <p:nvSpPr>
          <p:cNvPr id="3" name="Rectangle 10"/>
          <p:cNvSpPr>
            <a:spLocks noGrp="1" noChangeArrowheads="1"/>
          </p:cNvSpPr>
          <p:nvPr>
            <p:ph type="sldNum" idx="11"/>
          </p:nvPr>
        </p:nvSpPr>
        <p:spPr>
          <a:ln/>
        </p:spPr>
        <p:txBody>
          <a:bodyPr/>
          <a:lstStyle>
            <a:lvl1pPr>
              <a:defRPr/>
            </a:lvl1pPr>
          </a:lstStyle>
          <a:p>
            <a:pPr>
              <a:defRPr/>
            </a:pPr>
            <a:fld id="{65C5B247-BDD7-4D68-A15D-CEEFE35E1177}"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dt" idx="10"/>
          </p:nvPr>
        </p:nvSpPr>
        <p:spPr>
          <a:ln/>
        </p:spPr>
        <p:txBody>
          <a:bodyPr/>
          <a:lstStyle>
            <a:lvl1pPr>
              <a:defRPr/>
            </a:lvl1pPr>
          </a:lstStyle>
          <a:p>
            <a:pPr>
              <a:defRPr/>
            </a:pPr>
            <a:endParaRPr lang="es-ES"/>
          </a:p>
        </p:txBody>
      </p:sp>
      <p:sp>
        <p:nvSpPr>
          <p:cNvPr id="6" name="Rectangle 10"/>
          <p:cNvSpPr>
            <a:spLocks noGrp="1" noChangeArrowheads="1"/>
          </p:cNvSpPr>
          <p:nvPr>
            <p:ph type="sldNum" idx="11"/>
          </p:nvPr>
        </p:nvSpPr>
        <p:spPr>
          <a:ln/>
        </p:spPr>
        <p:txBody>
          <a:bodyPr/>
          <a:lstStyle>
            <a:lvl1pPr>
              <a:defRPr/>
            </a:lvl1pPr>
          </a:lstStyle>
          <a:p>
            <a:pPr>
              <a:defRPr/>
            </a:pPr>
            <a:fld id="{9BC9DE5A-3DC2-43A0-8D67-7258C482D941}"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23FFC468-9C8D-46DB-B088-613A6FB8E3F3}"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dt" idx="10"/>
          </p:nvPr>
        </p:nvSpPr>
        <p:spPr>
          <a:ln/>
        </p:spPr>
        <p:txBody>
          <a:bodyPr/>
          <a:lstStyle>
            <a:lvl1pPr>
              <a:defRPr/>
            </a:lvl1pPr>
          </a:lstStyle>
          <a:p>
            <a:pPr>
              <a:defRPr/>
            </a:pPr>
            <a:endParaRPr lang="es-ES"/>
          </a:p>
        </p:txBody>
      </p:sp>
      <p:sp>
        <p:nvSpPr>
          <p:cNvPr id="6" name="Rectangle 10"/>
          <p:cNvSpPr>
            <a:spLocks noGrp="1" noChangeArrowheads="1"/>
          </p:cNvSpPr>
          <p:nvPr>
            <p:ph type="sldNum" idx="11"/>
          </p:nvPr>
        </p:nvSpPr>
        <p:spPr>
          <a:ln/>
        </p:spPr>
        <p:txBody>
          <a:bodyPr/>
          <a:lstStyle>
            <a:lvl1pPr>
              <a:defRPr/>
            </a:lvl1pPr>
          </a:lstStyle>
          <a:p>
            <a:pPr>
              <a:defRPr/>
            </a:pPr>
            <a:fld id="{15B7ECB6-D424-4AFF-B5F4-0C5906D6C84C}"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idx="10"/>
          </p:nvPr>
        </p:nvSpPr>
        <p:spPr>
          <a:ln/>
        </p:spPr>
        <p:txBody>
          <a:bodyPr/>
          <a:lstStyle>
            <a:lvl1pPr>
              <a:defRPr/>
            </a:lvl1pPr>
          </a:lstStyle>
          <a:p>
            <a:pPr>
              <a:defRPr/>
            </a:pPr>
            <a:endParaRPr lang="es-ES"/>
          </a:p>
        </p:txBody>
      </p:sp>
      <p:sp>
        <p:nvSpPr>
          <p:cNvPr id="5" name="Rectangle 10"/>
          <p:cNvSpPr>
            <a:spLocks noGrp="1" noChangeArrowheads="1"/>
          </p:cNvSpPr>
          <p:nvPr>
            <p:ph type="sldNum" idx="11"/>
          </p:nvPr>
        </p:nvSpPr>
        <p:spPr>
          <a:ln/>
        </p:spPr>
        <p:txBody>
          <a:bodyPr/>
          <a:lstStyle>
            <a:lvl1pPr>
              <a:defRPr/>
            </a:lvl1pPr>
          </a:lstStyle>
          <a:p>
            <a:pPr>
              <a:defRPr/>
            </a:pPr>
            <a:fld id="{B3637582-4977-4174-8792-270C290D9108}"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54000"/>
            <a:ext cx="2055813" cy="591661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54000"/>
            <a:ext cx="6019800" cy="59166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idx="10"/>
          </p:nvPr>
        </p:nvSpPr>
        <p:spPr>
          <a:ln/>
        </p:spPr>
        <p:txBody>
          <a:bodyPr/>
          <a:lstStyle>
            <a:lvl1pPr>
              <a:defRPr/>
            </a:lvl1pPr>
          </a:lstStyle>
          <a:p>
            <a:pPr>
              <a:defRPr/>
            </a:pPr>
            <a:endParaRPr lang="es-ES"/>
          </a:p>
        </p:txBody>
      </p:sp>
      <p:sp>
        <p:nvSpPr>
          <p:cNvPr id="5" name="Rectangle 10"/>
          <p:cNvSpPr>
            <a:spLocks noGrp="1" noChangeArrowheads="1"/>
          </p:cNvSpPr>
          <p:nvPr>
            <p:ph type="sldNum" idx="11"/>
          </p:nvPr>
        </p:nvSpPr>
        <p:spPr>
          <a:ln/>
        </p:spPr>
        <p:txBody>
          <a:bodyPr/>
          <a:lstStyle>
            <a:lvl1pPr>
              <a:defRPr/>
            </a:lvl1pPr>
          </a:lstStyle>
          <a:p>
            <a:pPr>
              <a:defRPr/>
            </a:pPr>
            <a:fld id="{3CDC332A-C67B-4E8F-A786-1130DC3D09E7}"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7"/>
          <p:cNvSpPr>
            <a:spLocks noGrp="1" noChangeArrowheads="1"/>
          </p:cNvSpPr>
          <p:nvPr>
            <p:ph type="dt" idx="10"/>
          </p:nvPr>
        </p:nvSpPr>
        <p:spPr>
          <a:ln/>
        </p:spPr>
        <p:txBody>
          <a:bodyPr/>
          <a:lstStyle>
            <a:lvl1pPr>
              <a:defRPr/>
            </a:lvl1pPr>
          </a:lstStyle>
          <a:p>
            <a:pPr>
              <a:defRPr/>
            </a:pPr>
            <a:endParaRPr lang="es-ES"/>
          </a:p>
        </p:txBody>
      </p:sp>
      <p:sp>
        <p:nvSpPr>
          <p:cNvPr id="5" name="Rectangle 9"/>
          <p:cNvSpPr>
            <a:spLocks noGrp="1" noChangeArrowheads="1"/>
          </p:cNvSpPr>
          <p:nvPr>
            <p:ph type="sldNum" idx="11"/>
          </p:nvPr>
        </p:nvSpPr>
        <p:spPr>
          <a:ln/>
        </p:spPr>
        <p:txBody>
          <a:bodyPr/>
          <a:lstStyle>
            <a:lvl1pPr>
              <a:defRPr/>
            </a:lvl1pPr>
          </a:lstStyle>
          <a:p>
            <a:pPr>
              <a:defRPr/>
            </a:pPr>
            <a:fld id="{25973493-2BC2-4495-BF52-A123BCCA2DCD}"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dt" idx="10"/>
          </p:nvPr>
        </p:nvSpPr>
        <p:spPr>
          <a:ln/>
        </p:spPr>
        <p:txBody>
          <a:bodyPr/>
          <a:lstStyle>
            <a:lvl1pPr>
              <a:defRPr/>
            </a:lvl1pPr>
          </a:lstStyle>
          <a:p>
            <a:pPr>
              <a:defRPr/>
            </a:pPr>
            <a:endParaRPr lang="es-ES"/>
          </a:p>
        </p:txBody>
      </p:sp>
      <p:sp>
        <p:nvSpPr>
          <p:cNvPr id="5" name="Rectangle 9"/>
          <p:cNvSpPr>
            <a:spLocks noGrp="1" noChangeArrowheads="1"/>
          </p:cNvSpPr>
          <p:nvPr>
            <p:ph type="sldNum" idx="11"/>
          </p:nvPr>
        </p:nvSpPr>
        <p:spPr>
          <a:ln/>
        </p:spPr>
        <p:txBody>
          <a:bodyPr/>
          <a:lstStyle>
            <a:lvl1pPr>
              <a:defRPr/>
            </a:lvl1pPr>
          </a:lstStyle>
          <a:p>
            <a:pPr>
              <a:defRPr/>
            </a:pPr>
            <a:fld id="{D948679A-A6D9-4542-8F79-D21D5DF9A584}" type="slidenum">
              <a:rPr lang="es-ES"/>
              <a:pPr>
                <a:defRPr/>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7"/>
          <p:cNvSpPr>
            <a:spLocks noGrp="1" noChangeArrowheads="1"/>
          </p:cNvSpPr>
          <p:nvPr>
            <p:ph type="dt" idx="10"/>
          </p:nvPr>
        </p:nvSpPr>
        <p:spPr>
          <a:ln/>
        </p:spPr>
        <p:txBody>
          <a:bodyPr/>
          <a:lstStyle>
            <a:lvl1pPr>
              <a:defRPr/>
            </a:lvl1pPr>
          </a:lstStyle>
          <a:p>
            <a:pPr>
              <a:defRPr/>
            </a:pPr>
            <a:endParaRPr lang="es-ES"/>
          </a:p>
        </p:txBody>
      </p:sp>
      <p:sp>
        <p:nvSpPr>
          <p:cNvPr id="5" name="Rectangle 9"/>
          <p:cNvSpPr>
            <a:spLocks noGrp="1" noChangeArrowheads="1"/>
          </p:cNvSpPr>
          <p:nvPr>
            <p:ph type="sldNum" idx="11"/>
          </p:nvPr>
        </p:nvSpPr>
        <p:spPr>
          <a:ln/>
        </p:spPr>
        <p:txBody>
          <a:bodyPr/>
          <a:lstStyle>
            <a:lvl1pPr>
              <a:defRPr/>
            </a:lvl1pPr>
          </a:lstStyle>
          <a:p>
            <a:pPr>
              <a:defRPr/>
            </a:pPr>
            <a:fld id="{9995D55D-2C63-429B-BBBB-2CA36632A6CC}" type="slidenum">
              <a:rPr lang="es-ES"/>
              <a:pPr>
                <a:defRPr/>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46238"/>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6613" y="164623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7"/>
          <p:cNvSpPr>
            <a:spLocks noGrp="1" noChangeArrowheads="1"/>
          </p:cNvSpPr>
          <p:nvPr>
            <p:ph type="dt" idx="10"/>
          </p:nvPr>
        </p:nvSpPr>
        <p:spPr>
          <a:ln/>
        </p:spPr>
        <p:txBody>
          <a:bodyPr/>
          <a:lstStyle>
            <a:lvl1pPr>
              <a:defRPr/>
            </a:lvl1pPr>
          </a:lstStyle>
          <a:p>
            <a:pPr>
              <a:defRPr/>
            </a:pPr>
            <a:endParaRPr lang="es-ES"/>
          </a:p>
        </p:txBody>
      </p:sp>
      <p:sp>
        <p:nvSpPr>
          <p:cNvPr id="6" name="Rectangle 9"/>
          <p:cNvSpPr>
            <a:spLocks noGrp="1" noChangeArrowheads="1"/>
          </p:cNvSpPr>
          <p:nvPr>
            <p:ph type="sldNum" idx="11"/>
          </p:nvPr>
        </p:nvSpPr>
        <p:spPr>
          <a:ln/>
        </p:spPr>
        <p:txBody>
          <a:bodyPr/>
          <a:lstStyle>
            <a:lvl1pPr>
              <a:defRPr/>
            </a:lvl1pPr>
          </a:lstStyle>
          <a:p>
            <a:pPr>
              <a:defRPr/>
            </a:pPr>
            <a:fld id="{7CD2EC6D-CBBD-4229-A332-0A5AFF7171AD}" type="slidenum">
              <a:rPr lang="es-ES"/>
              <a:pPr>
                <a:defRPr/>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7"/>
          <p:cNvSpPr>
            <a:spLocks noGrp="1" noChangeArrowheads="1"/>
          </p:cNvSpPr>
          <p:nvPr>
            <p:ph type="dt" idx="10"/>
          </p:nvPr>
        </p:nvSpPr>
        <p:spPr>
          <a:ln/>
        </p:spPr>
        <p:txBody>
          <a:bodyPr/>
          <a:lstStyle>
            <a:lvl1pPr>
              <a:defRPr/>
            </a:lvl1pPr>
          </a:lstStyle>
          <a:p>
            <a:pPr>
              <a:defRPr/>
            </a:pPr>
            <a:endParaRPr lang="es-ES"/>
          </a:p>
        </p:txBody>
      </p:sp>
      <p:sp>
        <p:nvSpPr>
          <p:cNvPr id="8" name="Rectangle 9"/>
          <p:cNvSpPr>
            <a:spLocks noGrp="1" noChangeArrowheads="1"/>
          </p:cNvSpPr>
          <p:nvPr>
            <p:ph type="sldNum" idx="11"/>
          </p:nvPr>
        </p:nvSpPr>
        <p:spPr>
          <a:ln/>
        </p:spPr>
        <p:txBody>
          <a:bodyPr/>
          <a:lstStyle>
            <a:lvl1pPr>
              <a:defRPr/>
            </a:lvl1pPr>
          </a:lstStyle>
          <a:p>
            <a:pPr>
              <a:defRPr/>
            </a:pPr>
            <a:fld id="{2CBFA926-E70D-4EA1-A5CB-F542BD58D7DA}" type="slidenum">
              <a:rPr lang="es-ES"/>
              <a:pPr>
                <a:defRPr/>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7"/>
          <p:cNvSpPr>
            <a:spLocks noGrp="1" noChangeArrowheads="1"/>
          </p:cNvSpPr>
          <p:nvPr>
            <p:ph type="dt" idx="10"/>
          </p:nvPr>
        </p:nvSpPr>
        <p:spPr>
          <a:ln/>
        </p:spPr>
        <p:txBody>
          <a:bodyPr/>
          <a:lstStyle>
            <a:lvl1pPr>
              <a:defRPr/>
            </a:lvl1pPr>
          </a:lstStyle>
          <a:p>
            <a:pPr>
              <a:defRPr/>
            </a:pPr>
            <a:endParaRPr lang="es-ES"/>
          </a:p>
        </p:txBody>
      </p:sp>
      <p:sp>
        <p:nvSpPr>
          <p:cNvPr id="4" name="Rectangle 9"/>
          <p:cNvSpPr>
            <a:spLocks noGrp="1" noChangeArrowheads="1"/>
          </p:cNvSpPr>
          <p:nvPr>
            <p:ph type="sldNum" idx="11"/>
          </p:nvPr>
        </p:nvSpPr>
        <p:spPr>
          <a:ln/>
        </p:spPr>
        <p:txBody>
          <a:bodyPr/>
          <a:lstStyle>
            <a:lvl1pPr>
              <a:defRPr/>
            </a:lvl1pPr>
          </a:lstStyle>
          <a:p>
            <a:pPr>
              <a:defRPr/>
            </a:pPr>
            <a:fld id="{1B56461F-FA01-4759-9007-5FC97578BE41}" type="slidenum">
              <a:rPr lang="es-ES"/>
              <a:pPr>
                <a:defRPr/>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s-ES"/>
          </a:p>
        </p:txBody>
      </p:sp>
      <p:sp>
        <p:nvSpPr>
          <p:cNvPr id="3" name="Rectangle 9"/>
          <p:cNvSpPr>
            <a:spLocks noGrp="1" noChangeArrowheads="1"/>
          </p:cNvSpPr>
          <p:nvPr>
            <p:ph type="sldNum" idx="11"/>
          </p:nvPr>
        </p:nvSpPr>
        <p:spPr>
          <a:ln/>
        </p:spPr>
        <p:txBody>
          <a:bodyPr/>
          <a:lstStyle>
            <a:lvl1pPr>
              <a:defRPr/>
            </a:lvl1pPr>
          </a:lstStyle>
          <a:p>
            <a:pPr>
              <a:defRPr/>
            </a:pPr>
            <a:fld id="{DCF9B7F9-6C15-4902-8203-E4E2F2696981}"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919E2B70-EB73-4437-863F-DF56FC04C90A}" type="slidenum">
              <a:rPr lang="es-ES"/>
              <a:pPr>
                <a:defRPr/>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dt" idx="10"/>
          </p:nvPr>
        </p:nvSpPr>
        <p:spPr>
          <a:ln/>
        </p:spPr>
        <p:txBody>
          <a:bodyPr/>
          <a:lstStyle>
            <a:lvl1pPr>
              <a:defRPr/>
            </a:lvl1pPr>
          </a:lstStyle>
          <a:p>
            <a:pPr>
              <a:defRPr/>
            </a:pPr>
            <a:endParaRPr lang="es-ES"/>
          </a:p>
        </p:txBody>
      </p:sp>
      <p:sp>
        <p:nvSpPr>
          <p:cNvPr id="6" name="Rectangle 9"/>
          <p:cNvSpPr>
            <a:spLocks noGrp="1" noChangeArrowheads="1"/>
          </p:cNvSpPr>
          <p:nvPr>
            <p:ph type="sldNum" idx="11"/>
          </p:nvPr>
        </p:nvSpPr>
        <p:spPr>
          <a:ln/>
        </p:spPr>
        <p:txBody>
          <a:bodyPr/>
          <a:lstStyle>
            <a:lvl1pPr>
              <a:defRPr/>
            </a:lvl1pPr>
          </a:lstStyle>
          <a:p>
            <a:pPr>
              <a:defRPr/>
            </a:pPr>
            <a:fld id="{366A8645-2F03-4394-8E77-9CB070AD2FE0}" type="slidenum">
              <a:rPr lang="es-ES"/>
              <a:pPr>
                <a:defRPr/>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dt" idx="10"/>
          </p:nvPr>
        </p:nvSpPr>
        <p:spPr>
          <a:ln/>
        </p:spPr>
        <p:txBody>
          <a:bodyPr/>
          <a:lstStyle>
            <a:lvl1pPr>
              <a:defRPr/>
            </a:lvl1pPr>
          </a:lstStyle>
          <a:p>
            <a:pPr>
              <a:defRPr/>
            </a:pPr>
            <a:endParaRPr lang="es-ES"/>
          </a:p>
        </p:txBody>
      </p:sp>
      <p:sp>
        <p:nvSpPr>
          <p:cNvPr id="6" name="Rectangle 9"/>
          <p:cNvSpPr>
            <a:spLocks noGrp="1" noChangeArrowheads="1"/>
          </p:cNvSpPr>
          <p:nvPr>
            <p:ph type="sldNum" idx="11"/>
          </p:nvPr>
        </p:nvSpPr>
        <p:spPr>
          <a:ln/>
        </p:spPr>
        <p:txBody>
          <a:bodyPr/>
          <a:lstStyle>
            <a:lvl1pPr>
              <a:defRPr/>
            </a:lvl1pPr>
          </a:lstStyle>
          <a:p>
            <a:pPr>
              <a:defRPr/>
            </a:pPr>
            <a:fld id="{4F831105-7D6D-4F6A-9CAB-690F8E698749}" type="slidenum">
              <a:rPr lang="es-ES"/>
              <a:pPr>
                <a:defRPr/>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dt" idx="10"/>
          </p:nvPr>
        </p:nvSpPr>
        <p:spPr>
          <a:ln/>
        </p:spPr>
        <p:txBody>
          <a:bodyPr/>
          <a:lstStyle>
            <a:lvl1pPr>
              <a:defRPr/>
            </a:lvl1pPr>
          </a:lstStyle>
          <a:p>
            <a:pPr>
              <a:defRPr/>
            </a:pPr>
            <a:endParaRPr lang="es-ES"/>
          </a:p>
        </p:txBody>
      </p:sp>
      <p:sp>
        <p:nvSpPr>
          <p:cNvPr id="5" name="Rectangle 9"/>
          <p:cNvSpPr>
            <a:spLocks noGrp="1" noChangeArrowheads="1"/>
          </p:cNvSpPr>
          <p:nvPr>
            <p:ph type="sldNum" idx="11"/>
          </p:nvPr>
        </p:nvSpPr>
        <p:spPr>
          <a:ln/>
        </p:spPr>
        <p:txBody>
          <a:bodyPr/>
          <a:lstStyle>
            <a:lvl1pPr>
              <a:defRPr/>
            </a:lvl1pPr>
          </a:lstStyle>
          <a:p>
            <a:pPr>
              <a:defRPr/>
            </a:pPr>
            <a:fld id="{30C7703C-5F59-4096-9BBA-95176D3D30CC}" type="slidenum">
              <a:rPr lang="es-ES"/>
              <a:pPr>
                <a:defRPr/>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54000"/>
            <a:ext cx="2055813" cy="591661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54000"/>
            <a:ext cx="6019800" cy="59166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dt" idx="10"/>
          </p:nvPr>
        </p:nvSpPr>
        <p:spPr>
          <a:ln/>
        </p:spPr>
        <p:txBody>
          <a:bodyPr/>
          <a:lstStyle>
            <a:lvl1pPr>
              <a:defRPr/>
            </a:lvl1pPr>
          </a:lstStyle>
          <a:p>
            <a:pPr>
              <a:defRPr/>
            </a:pPr>
            <a:endParaRPr lang="es-ES"/>
          </a:p>
        </p:txBody>
      </p:sp>
      <p:sp>
        <p:nvSpPr>
          <p:cNvPr id="5" name="Rectangle 9"/>
          <p:cNvSpPr>
            <a:spLocks noGrp="1" noChangeArrowheads="1"/>
          </p:cNvSpPr>
          <p:nvPr>
            <p:ph type="sldNum" idx="11"/>
          </p:nvPr>
        </p:nvSpPr>
        <p:spPr>
          <a:ln/>
        </p:spPr>
        <p:txBody>
          <a:bodyPr/>
          <a:lstStyle>
            <a:lvl1pPr>
              <a:defRPr/>
            </a:lvl1pPr>
          </a:lstStyle>
          <a:p>
            <a:pPr>
              <a:defRPr/>
            </a:pPr>
            <a:fld id="{6D01B4DB-86EA-4021-99CF-DB8C90C57FC3}" type="slidenum">
              <a:rPr lang="es-ES"/>
              <a:pPr>
                <a:defRPr/>
              </a:pPr>
              <a:t>‹Nº›</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AEFDBEE7-5786-4F8F-8A55-25D9E5E5633B}" type="slidenum">
              <a:rPr lang="es-ES"/>
              <a:pPr>
                <a:defRPr/>
              </a:pPr>
              <a:t>‹Nº›</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74F0E2BC-D7EF-473C-9632-0D4238E0DD7E}" type="slidenum">
              <a:rPr lang="es-ES"/>
              <a:pPr>
                <a:defRPr/>
              </a:pPr>
              <a:t>‹Nº›</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40E21E39-00D9-4F6E-A578-3537581F187A}" type="slidenum">
              <a:rPr lang="es-ES"/>
              <a:pPr>
                <a:defRPr/>
              </a:pPr>
              <a:t>‹Nº›</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46238"/>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6613" y="164623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idx="10"/>
          </p:nvPr>
        </p:nvSpPr>
        <p:spPr>
          <a:ln/>
        </p:spPr>
        <p:txBody>
          <a:bodyPr/>
          <a:lstStyle>
            <a:lvl1pPr>
              <a:defRPr/>
            </a:lvl1pPr>
          </a:lstStyle>
          <a:p>
            <a:pPr>
              <a:defRPr/>
            </a:pPr>
            <a:endParaRPr lang="es-ES"/>
          </a:p>
        </p:txBody>
      </p:sp>
      <p:sp>
        <p:nvSpPr>
          <p:cNvPr id="6" name="Rectangle 5"/>
          <p:cNvSpPr>
            <a:spLocks noGrp="1" noChangeArrowheads="1"/>
          </p:cNvSpPr>
          <p:nvPr>
            <p:ph type="sldNum" idx="11"/>
          </p:nvPr>
        </p:nvSpPr>
        <p:spPr>
          <a:ln/>
        </p:spPr>
        <p:txBody>
          <a:bodyPr/>
          <a:lstStyle>
            <a:lvl1pPr>
              <a:defRPr/>
            </a:lvl1pPr>
          </a:lstStyle>
          <a:p>
            <a:pPr>
              <a:defRPr/>
            </a:pPr>
            <a:fld id="{A4906BA2-941A-4096-BC03-F8CEE64124D3}" type="slidenum">
              <a:rPr lang="es-ES"/>
              <a:pPr>
                <a:defRPr/>
              </a:pPr>
              <a:t>‹Nº›</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idx="10"/>
          </p:nvPr>
        </p:nvSpPr>
        <p:spPr>
          <a:ln/>
        </p:spPr>
        <p:txBody>
          <a:bodyPr/>
          <a:lstStyle>
            <a:lvl1pPr>
              <a:defRPr/>
            </a:lvl1pPr>
          </a:lstStyle>
          <a:p>
            <a:pPr>
              <a:defRPr/>
            </a:pPr>
            <a:endParaRPr lang="es-ES"/>
          </a:p>
        </p:txBody>
      </p:sp>
      <p:sp>
        <p:nvSpPr>
          <p:cNvPr id="8" name="Rectangle 5"/>
          <p:cNvSpPr>
            <a:spLocks noGrp="1" noChangeArrowheads="1"/>
          </p:cNvSpPr>
          <p:nvPr>
            <p:ph type="sldNum" idx="11"/>
          </p:nvPr>
        </p:nvSpPr>
        <p:spPr>
          <a:ln/>
        </p:spPr>
        <p:txBody>
          <a:bodyPr/>
          <a:lstStyle>
            <a:lvl1pPr>
              <a:defRPr/>
            </a:lvl1pPr>
          </a:lstStyle>
          <a:p>
            <a:pPr>
              <a:defRPr/>
            </a:pPr>
            <a:fld id="{B75FFA07-4315-4C19-BF57-9BA25949A8B6}" type="slidenum">
              <a:rPr lang="es-ES"/>
              <a:pPr>
                <a:defRPr/>
              </a:pPr>
              <a:t>‹Nº›</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idx="10"/>
          </p:nvPr>
        </p:nvSpPr>
        <p:spPr>
          <a:ln/>
        </p:spPr>
        <p:txBody>
          <a:bodyPr/>
          <a:lstStyle>
            <a:lvl1pPr>
              <a:defRPr/>
            </a:lvl1pPr>
          </a:lstStyle>
          <a:p>
            <a:pPr>
              <a:defRPr/>
            </a:pPr>
            <a:endParaRPr lang="es-ES"/>
          </a:p>
        </p:txBody>
      </p:sp>
      <p:sp>
        <p:nvSpPr>
          <p:cNvPr id="4" name="Rectangle 5"/>
          <p:cNvSpPr>
            <a:spLocks noGrp="1" noChangeArrowheads="1"/>
          </p:cNvSpPr>
          <p:nvPr>
            <p:ph type="sldNum" idx="11"/>
          </p:nvPr>
        </p:nvSpPr>
        <p:spPr>
          <a:ln/>
        </p:spPr>
        <p:txBody>
          <a:bodyPr/>
          <a:lstStyle>
            <a:lvl1pPr>
              <a:defRPr/>
            </a:lvl1pPr>
          </a:lstStyle>
          <a:p>
            <a:pPr>
              <a:defRPr/>
            </a:pPr>
            <a:fld id="{986D1581-97FF-4BE6-B1A2-2F6952AA9449}"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46238"/>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6613" y="164623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idx="10"/>
          </p:nvPr>
        </p:nvSpPr>
        <p:spPr>
          <a:ln/>
        </p:spPr>
        <p:txBody>
          <a:bodyPr/>
          <a:lstStyle>
            <a:lvl1pPr>
              <a:defRPr/>
            </a:lvl1pPr>
          </a:lstStyle>
          <a:p>
            <a:pPr>
              <a:defRPr/>
            </a:pPr>
            <a:endParaRPr lang="es-ES"/>
          </a:p>
        </p:txBody>
      </p:sp>
      <p:sp>
        <p:nvSpPr>
          <p:cNvPr id="6" name="Rectangle 5"/>
          <p:cNvSpPr>
            <a:spLocks noGrp="1" noChangeArrowheads="1"/>
          </p:cNvSpPr>
          <p:nvPr>
            <p:ph type="sldNum" idx="11"/>
          </p:nvPr>
        </p:nvSpPr>
        <p:spPr>
          <a:ln/>
        </p:spPr>
        <p:txBody>
          <a:bodyPr/>
          <a:lstStyle>
            <a:lvl1pPr>
              <a:defRPr/>
            </a:lvl1pPr>
          </a:lstStyle>
          <a:p>
            <a:pPr>
              <a:defRPr/>
            </a:pPr>
            <a:fld id="{A52714F5-F4D5-4D37-B67A-C8263488271B}" type="slidenum">
              <a:rPr lang="es-ES"/>
              <a:pPr>
                <a:defRPr/>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s-ES"/>
          </a:p>
        </p:txBody>
      </p:sp>
      <p:sp>
        <p:nvSpPr>
          <p:cNvPr id="3" name="Rectangle 5"/>
          <p:cNvSpPr>
            <a:spLocks noGrp="1" noChangeArrowheads="1"/>
          </p:cNvSpPr>
          <p:nvPr>
            <p:ph type="sldNum" idx="11"/>
          </p:nvPr>
        </p:nvSpPr>
        <p:spPr>
          <a:ln/>
        </p:spPr>
        <p:txBody>
          <a:bodyPr/>
          <a:lstStyle>
            <a:lvl1pPr>
              <a:defRPr/>
            </a:lvl1pPr>
          </a:lstStyle>
          <a:p>
            <a:pPr>
              <a:defRPr/>
            </a:pPr>
            <a:fld id="{FF6F8A4D-3A33-4723-91AC-DEA18B5562C1}" type="slidenum">
              <a:rPr lang="es-ES"/>
              <a:pPr>
                <a:defRPr/>
              </a:pPr>
              <a:t>‹Nº›</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idx="10"/>
          </p:nvPr>
        </p:nvSpPr>
        <p:spPr>
          <a:ln/>
        </p:spPr>
        <p:txBody>
          <a:bodyPr/>
          <a:lstStyle>
            <a:lvl1pPr>
              <a:defRPr/>
            </a:lvl1pPr>
          </a:lstStyle>
          <a:p>
            <a:pPr>
              <a:defRPr/>
            </a:pPr>
            <a:endParaRPr lang="es-ES"/>
          </a:p>
        </p:txBody>
      </p:sp>
      <p:sp>
        <p:nvSpPr>
          <p:cNvPr id="6" name="Rectangle 5"/>
          <p:cNvSpPr>
            <a:spLocks noGrp="1" noChangeArrowheads="1"/>
          </p:cNvSpPr>
          <p:nvPr>
            <p:ph type="sldNum" idx="11"/>
          </p:nvPr>
        </p:nvSpPr>
        <p:spPr>
          <a:ln/>
        </p:spPr>
        <p:txBody>
          <a:bodyPr/>
          <a:lstStyle>
            <a:lvl1pPr>
              <a:defRPr/>
            </a:lvl1pPr>
          </a:lstStyle>
          <a:p>
            <a:pPr>
              <a:defRPr/>
            </a:pPr>
            <a:fld id="{A8C3861A-3A96-4788-8BD5-709F528DD7A7}" type="slidenum">
              <a:rPr lang="es-ES"/>
              <a:pPr>
                <a:defRPr/>
              </a:pPr>
              <a:t>‹Nº›</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idx="10"/>
          </p:nvPr>
        </p:nvSpPr>
        <p:spPr>
          <a:ln/>
        </p:spPr>
        <p:txBody>
          <a:bodyPr/>
          <a:lstStyle>
            <a:lvl1pPr>
              <a:defRPr/>
            </a:lvl1pPr>
          </a:lstStyle>
          <a:p>
            <a:pPr>
              <a:defRPr/>
            </a:pPr>
            <a:endParaRPr lang="es-ES"/>
          </a:p>
        </p:txBody>
      </p:sp>
      <p:sp>
        <p:nvSpPr>
          <p:cNvPr id="6" name="Rectangle 5"/>
          <p:cNvSpPr>
            <a:spLocks noGrp="1" noChangeArrowheads="1"/>
          </p:cNvSpPr>
          <p:nvPr>
            <p:ph type="sldNum" idx="11"/>
          </p:nvPr>
        </p:nvSpPr>
        <p:spPr>
          <a:ln/>
        </p:spPr>
        <p:txBody>
          <a:bodyPr/>
          <a:lstStyle>
            <a:lvl1pPr>
              <a:defRPr/>
            </a:lvl1pPr>
          </a:lstStyle>
          <a:p>
            <a:pPr>
              <a:defRPr/>
            </a:pPr>
            <a:fld id="{038FF519-9114-4399-94FA-D8E16F42CB85}" type="slidenum">
              <a:rPr lang="es-ES"/>
              <a:pPr>
                <a:defRPr/>
              </a:pPr>
              <a:t>‹Nº›</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AA468EF4-75BC-4D7B-82BB-A8922D1CEF4F}" type="slidenum">
              <a:rPr lang="es-ES"/>
              <a:pPr>
                <a:defRPr/>
              </a:pPr>
              <a:t>‹Nº›</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54000"/>
            <a:ext cx="2055813" cy="591661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54000"/>
            <a:ext cx="6019800" cy="59166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idx="10"/>
          </p:nvPr>
        </p:nvSpPr>
        <p:spPr>
          <a:ln/>
        </p:spPr>
        <p:txBody>
          <a:bodyPr/>
          <a:lstStyle>
            <a:lvl1pPr>
              <a:defRPr/>
            </a:lvl1pPr>
          </a:lstStyle>
          <a:p>
            <a:pPr>
              <a:defRPr/>
            </a:pPr>
            <a:endParaRPr lang="es-ES"/>
          </a:p>
        </p:txBody>
      </p:sp>
      <p:sp>
        <p:nvSpPr>
          <p:cNvPr id="5" name="Rectangle 5"/>
          <p:cNvSpPr>
            <a:spLocks noGrp="1" noChangeArrowheads="1"/>
          </p:cNvSpPr>
          <p:nvPr>
            <p:ph type="sldNum" idx="11"/>
          </p:nvPr>
        </p:nvSpPr>
        <p:spPr>
          <a:ln/>
        </p:spPr>
        <p:txBody>
          <a:bodyPr/>
          <a:lstStyle>
            <a:lvl1pPr>
              <a:defRPr/>
            </a:lvl1pPr>
          </a:lstStyle>
          <a:p>
            <a:pPr>
              <a:defRPr/>
            </a:pPr>
            <a:fld id="{C21AA340-08CA-4D59-B2CF-5FED26EFA24E}" type="slidenum">
              <a:rPr lang="es-ES"/>
              <a:pPr>
                <a:defRPr/>
              </a:pPr>
              <a:t>‹Nº›</a:t>
            </a:fld>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4"/>
          <p:cNvSpPr>
            <a:spLocks noGrp="1" noChangeArrowheads="1"/>
          </p:cNvSpPr>
          <p:nvPr>
            <p:ph type="sldNum" idx="11"/>
          </p:nvPr>
        </p:nvSpPr>
        <p:spPr>
          <a:ln/>
        </p:spPr>
        <p:txBody>
          <a:bodyPr/>
          <a:lstStyle>
            <a:lvl1pPr>
              <a:defRPr/>
            </a:lvl1pPr>
          </a:lstStyle>
          <a:p>
            <a:pPr>
              <a:defRPr/>
            </a:pPr>
            <a:fld id="{492ADC39-E327-414C-AE26-64BC283F574A}" type="slidenum">
              <a:rPr lang="es-ES"/>
              <a:pPr>
                <a:defRPr/>
              </a:pPr>
              <a:t>‹Nº›</a:t>
            </a:fld>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4"/>
          <p:cNvSpPr>
            <a:spLocks noGrp="1" noChangeArrowheads="1"/>
          </p:cNvSpPr>
          <p:nvPr>
            <p:ph type="sldNum" idx="11"/>
          </p:nvPr>
        </p:nvSpPr>
        <p:spPr>
          <a:ln/>
        </p:spPr>
        <p:txBody>
          <a:bodyPr/>
          <a:lstStyle>
            <a:lvl1pPr>
              <a:defRPr/>
            </a:lvl1pPr>
          </a:lstStyle>
          <a:p>
            <a:pPr>
              <a:defRPr/>
            </a:pPr>
            <a:fld id="{D3DFADFE-CD9F-4913-BC37-75AAE0DC9D7E}" type="slidenum">
              <a:rPr lang="es-ES"/>
              <a:pPr>
                <a:defRPr/>
              </a:pPr>
              <a:t>‹Nº›</a:t>
            </a:fld>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4"/>
          <p:cNvSpPr>
            <a:spLocks noGrp="1" noChangeArrowheads="1"/>
          </p:cNvSpPr>
          <p:nvPr>
            <p:ph type="sldNum" idx="11"/>
          </p:nvPr>
        </p:nvSpPr>
        <p:spPr>
          <a:ln/>
        </p:spPr>
        <p:txBody>
          <a:bodyPr/>
          <a:lstStyle>
            <a:lvl1pPr>
              <a:defRPr/>
            </a:lvl1pPr>
          </a:lstStyle>
          <a:p>
            <a:pPr>
              <a:defRPr/>
            </a:pPr>
            <a:fld id="{66F13BBC-D2A8-4FA6-A578-21ED6F5DC7B2}" type="slidenum">
              <a:rPr lang="es-ES"/>
              <a:pPr>
                <a:defRPr/>
              </a:pPr>
              <a:t>‹Nº›</a:t>
            </a:fld>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46238"/>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6613" y="1646238"/>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
          <p:cNvSpPr>
            <a:spLocks noGrp="1" noChangeArrowheads="1"/>
          </p:cNvSpPr>
          <p:nvPr>
            <p:ph type="dt" idx="10"/>
          </p:nvPr>
        </p:nvSpPr>
        <p:spPr>
          <a:ln/>
        </p:spPr>
        <p:txBody>
          <a:bodyPr/>
          <a:lstStyle>
            <a:lvl1pPr>
              <a:defRPr/>
            </a:lvl1pPr>
          </a:lstStyle>
          <a:p>
            <a:pPr>
              <a:defRPr/>
            </a:pPr>
            <a:endParaRPr lang="es-ES"/>
          </a:p>
        </p:txBody>
      </p:sp>
      <p:sp>
        <p:nvSpPr>
          <p:cNvPr id="6" name="Rectangle 4"/>
          <p:cNvSpPr>
            <a:spLocks noGrp="1" noChangeArrowheads="1"/>
          </p:cNvSpPr>
          <p:nvPr>
            <p:ph type="sldNum" idx="11"/>
          </p:nvPr>
        </p:nvSpPr>
        <p:spPr>
          <a:ln/>
        </p:spPr>
        <p:txBody>
          <a:bodyPr/>
          <a:lstStyle>
            <a:lvl1pPr>
              <a:defRPr/>
            </a:lvl1pPr>
          </a:lstStyle>
          <a:p>
            <a:pPr>
              <a:defRPr/>
            </a:pPr>
            <a:fld id="{2F42711E-A74F-47E2-8D2D-38972AF55260}" type="slidenum">
              <a:rPr lang="es-ES"/>
              <a:pPr>
                <a:defRPr/>
              </a:pPr>
              <a:t>‹Nº›</a:t>
            </a:fld>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
          <p:cNvSpPr>
            <a:spLocks noGrp="1" noChangeArrowheads="1"/>
          </p:cNvSpPr>
          <p:nvPr>
            <p:ph type="dt" idx="10"/>
          </p:nvPr>
        </p:nvSpPr>
        <p:spPr>
          <a:ln/>
        </p:spPr>
        <p:txBody>
          <a:bodyPr/>
          <a:lstStyle>
            <a:lvl1pPr>
              <a:defRPr/>
            </a:lvl1pPr>
          </a:lstStyle>
          <a:p>
            <a:pPr>
              <a:defRPr/>
            </a:pPr>
            <a:endParaRPr lang="es-ES"/>
          </a:p>
        </p:txBody>
      </p:sp>
      <p:sp>
        <p:nvSpPr>
          <p:cNvPr id="8" name="Rectangle 4"/>
          <p:cNvSpPr>
            <a:spLocks noGrp="1" noChangeArrowheads="1"/>
          </p:cNvSpPr>
          <p:nvPr>
            <p:ph type="sldNum" idx="11"/>
          </p:nvPr>
        </p:nvSpPr>
        <p:spPr>
          <a:ln/>
        </p:spPr>
        <p:txBody>
          <a:bodyPr/>
          <a:lstStyle>
            <a:lvl1pPr>
              <a:defRPr/>
            </a:lvl1pPr>
          </a:lstStyle>
          <a:p>
            <a:pPr>
              <a:defRPr/>
            </a:pPr>
            <a:fld id="{1835E2F9-97A1-4B44-BD19-827A2F006A9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idx="10"/>
          </p:nvPr>
        </p:nvSpPr>
        <p:spPr>
          <a:ln/>
        </p:spPr>
        <p:txBody>
          <a:bodyPr/>
          <a:lstStyle>
            <a:lvl1pPr>
              <a:defRPr/>
            </a:lvl1pPr>
          </a:lstStyle>
          <a:p>
            <a:pPr>
              <a:defRPr/>
            </a:pPr>
            <a:endParaRPr lang="es-ES"/>
          </a:p>
        </p:txBody>
      </p:sp>
      <p:sp>
        <p:nvSpPr>
          <p:cNvPr id="8" name="Rectangle 5"/>
          <p:cNvSpPr>
            <a:spLocks noGrp="1" noChangeArrowheads="1"/>
          </p:cNvSpPr>
          <p:nvPr>
            <p:ph type="sldNum" idx="11"/>
          </p:nvPr>
        </p:nvSpPr>
        <p:spPr>
          <a:ln/>
        </p:spPr>
        <p:txBody>
          <a:bodyPr/>
          <a:lstStyle>
            <a:lvl1pPr>
              <a:defRPr/>
            </a:lvl1pPr>
          </a:lstStyle>
          <a:p>
            <a:pPr>
              <a:defRPr/>
            </a:pPr>
            <a:fld id="{E316C854-4546-4244-96F5-BAE11070DA62}" type="slidenum">
              <a:rPr lang="es-ES"/>
              <a:pPr>
                <a:defRPr/>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
          <p:cNvSpPr>
            <a:spLocks noGrp="1" noChangeArrowheads="1"/>
          </p:cNvSpPr>
          <p:nvPr>
            <p:ph type="dt" idx="10"/>
          </p:nvPr>
        </p:nvSpPr>
        <p:spPr>
          <a:ln/>
        </p:spPr>
        <p:txBody>
          <a:bodyPr/>
          <a:lstStyle>
            <a:lvl1pPr>
              <a:defRPr/>
            </a:lvl1pPr>
          </a:lstStyle>
          <a:p>
            <a:pPr>
              <a:defRPr/>
            </a:pPr>
            <a:endParaRPr lang="es-ES"/>
          </a:p>
        </p:txBody>
      </p:sp>
      <p:sp>
        <p:nvSpPr>
          <p:cNvPr id="4" name="Rectangle 4"/>
          <p:cNvSpPr>
            <a:spLocks noGrp="1" noChangeArrowheads="1"/>
          </p:cNvSpPr>
          <p:nvPr>
            <p:ph type="sldNum" idx="11"/>
          </p:nvPr>
        </p:nvSpPr>
        <p:spPr>
          <a:ln/>
        </p:spPr>
        <p:txBody>
          <a:bodyPr/>
          <a:lstStyle>
            <a:lvl1pPr>
              <a:defRPr/>
            </a:lvl1pPr>
          </a:lstStyle>
          <a:p>
            <a:pPr>
              <a:defRPr/>
            </a:pPr>
            <a:fld id="{23EC3D4A-88A0-45B7-9C8D-10E54834B524}" type="slidenum">
              <a:rPr lang="es-ES"/>
              <a:pPr>
                <a:defRPr/>
              </a:pPr>
              <a:t>‹Nº›</a:t>
            </a:fld>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s-ES"/>
          </a:p>
        </p:txBody>
      </p:sp>
      <p:sp>
        <p:nvSpPr>
          <p:cNvPr id="3" name="Rectangle 4"/>
          <p:cNvSpPr>
            <a:spLocks noGrp="1" noChangeArrowheads="1"/>
          </p:cNvSpPr>
          <p:nvPr>
            <p:ph type="sldNum" idx="11"/>
          </p:nvPr>
        </p:nvSpPr>
        <p:spPr>
          <a:ln/>
        </p:spPr>
        <p:txBody>
          <a:bodyPr/>
          <a:lstStyle>
            <a:lvl1pPr>
              <a:defRPr/>
            </a:lvl1pPr>
          </a:lstStyle>
          <a:p>
            <a:pPr>
              <a:defRPr/>
            </a:pPr>
            <a:fld id="{2F61E9C8-649A-4FFD-8002-5C40AC2D4F2B}" type="slidenum">
              <a:rPr lang="es-ES"/>
              <a:pPr>
                <a:defRPr/>
              </a:pPr>
              <a:t>‹Nº›</a:t>
            </a:fld>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endParaRPr lang="es-ES"/>
          </a:p>
        </p:txBody>
      </p:sp>
      <p:sp>
        <p:nvSpPr>
          <p:cNvPr id="6" name="Rectangle 4"/>
          <p:cNvSpPr>
            <a:spLocks noGrp="1" noChangeArrowheads="1"/>
          </p:cNvSpPr>
          <p:nvPr>
            <p:ph type="sldNum" idx="11"/>
          </p:nvPr>
        </p:nvSpPr>
        <p:spPr>
          <a:ln/>
        </p:spPr>
        <p:txBody>
          <a:bodyPr/>
          <a:lstStyle>
            <a:lvl1pPr>
              <a:defRPr/>
            </a:lvl1pPr>
          </a:lstStyle>
          <a:p>
            <a:pPr>
              <a:defRPr/>
            </a:pPr>
            <a:fld id="{D739D41C-1BA8-4FBB-A616-D47035BE8189}" type="slidenum">
              <a:rPr lang="es-ES"/>
              <a:pPr>
                <a:defRPr/>
              </a:pPr>
              <a:t>‹Nº›</a:t>
            </a:fld>
            <a:endParaRPr 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endParaRPr lang="es-ES"/>
          </a:p>
        </p:txBody>
      </p:sp>
      <p:sp>
        <p:nvSpPr>
          <p:cNvPr id="6" name="Rectangle 4"/>
          <p:cNvSpPr>
            <a:spLocks noGrp="1" noChangeArrowheads="1"/>
          </p:cNvSpPr>
          <p:nvPr>
            <p:ph type="sldNum" idx="11"/>
          </p:nvPr>
        </p:nvSpPr>
        <p:spPr>
          <a:ln/>
        </p:spPr>
        <p:txBody>
          <a:bodyPr/>
          <a:lstStyle>
            <a:lvl1pPr>
              <a:defRPr/>
            </a:lvl1pPr>
          </a:lstStyle>
          <a:p>
            <a:pPr>
              <a:defRPr/>
            </a:pPr>
            <a:fld id="{35994955-E830-4FA1-9F95-918165D094CE}" type="slidenum">
              <a:rPr lang="es-ES"/>
              <a:pPr>
                <a:defRPr/>
              </a:pPr>
              <a:t>‹Nº›</a:t>
            </a:fld>
            <a:endParaRPr 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4"/>
          <p:cNvSpPr>
            <a:spLocks noGrp="1" noChangeArrowheads="1"/>
          </p:cNvSpPr>
          <p:nvPr>
            <p:ph type="sldNum" idx="11"/>
          </p:nvPr>
        </p:nvSpPr>
        <p:spPr>
          <a:ln/>
        </p:spPr>
        <p:txBody>
          <a:bodyPr/>
          <a:lstStyle>
            <a:lvl1pPr>
              <a:defRPr/>
            </a:lvl1pPr>
          </a:lstStyle>
          <a:p>
            <a:pPr>
              <a:defRPr/>
            </a:pPr>
            <a:fld id="{2361CCD5-ACB8-4C78-86DD-46FAA9BDD34B}" type="slidenum">
              <a:rPr lang="es-ES"/>
              <a:pPr>
                <a:defRPr/>
              </a:pPr>
              <a:t>‹Nº›</a:t>
            </a:fld>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54000"/>
            <a:ext cx="2055813" cy="591661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54000"/>
            <a:ext cx="6019800" cy="59166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4"/>
          <p:cNvSpPr>
            <a:spLocks noGrp="1" noChangeArrowheads="1"/>
          </p:cNvSpPr>
          <p:nvPr>
            <p:ph type="sldNum" idx="11"/>
          </p:nvPr>
        </p:nvSpPr>
        <p:spPr>
          <a:ln/>
        </p:spPr>
        <p:txBody>
          <a:bodyPr/>
          <a:lstStyle>
            <a:lvl1pPr>
              <a:defRPr/>
            </a:lvl1pPr>
          </a:lstStyle>
          <a:p>
            <a:pPr>
              <a:defRPr/>
            </a:pPr>
            <a:fld id="{0622D5A8-0F5D-492D-9367-93DCC734A9C0}" type="slidenum">
              <a:rPr lang="es-ES"/>
              <a:pPr>
                <a:defRPr/>
              </a:pPr>
              <a:t>‹Nº›</a:t>
            </a:fld>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18"/>
          <p:cNvSpPr>
            <a:spLocks noGrp="1" noChangeArrowheads="1"/>
          </p:cNvSpPr>
          <p:nvPr>
            <p:ph type="dt" idx="10"/>
          </p:nvPr>
        </p:nvSpPr>
        <p:spPr>
          <a:ln/>
        </p:spPr>
        <p:txBody>
          <a:bodyPr/>
          <a:lstStyle>
            <a:lvl1pPr>
              <a:defRPr/>
            </a:lvl1pPr>
          </a:lstStyle>
          <a:p>
            <a:pPr>
              <a:defRPr/>
            </a:pPr>
            <a:endParaRPr lang="es-ES"/>
          </a:p>
        </p:txBody>
      </p:sp>
      <p:sp>
        <p:nvSpPr>
          <p:cNvPr id="5" name="Rectangle 19"/>
          <p:cNvSpPr>
            <a:spLocks noGrp="1" noChangeArrowheads="1"/>
          </p:cNvSpPr>
          <p:nvPr>
            <p:ph type="ftr" idx="11"/>
          </p:nvPr>
        </p:nvSpPr>
        <p:spPr>
          <a:ln/>
        </p:spPr>
        <p:txBody>
          <a:bodyPr/>
          <a:lstStyle>
            <a:lvl1pPr>
              <a:defRPr/>
            </a:lvl1pPr>
          </a:lstStyle>
          <a:p>
            <a:pPr>
              <a:defRPr/>
            </a:pPr>
            <a:endParaRPr lang="es-ES"/>
          </a:p>
        </p:txBody>
      </p:sp>
      <p:sp>
        <p:nvSpPr>
          <p:cNvPr id="6" name="Rectangle 20"/>
          <p:cNvSpPr>
            <a:spLocks noGrp="1" noChangeArrowheads="1"/>
          </p:cNvSpPr>
          <p:nvPr>
            <p:ph type="sldNum" idx="12"/>
          </p:nvPr>
        </p:nvSpPr>
        <p:spPr>
          <a:ln/>
        </p:spPr>
        <p:txBody>
          <a:bodyPr/>
          <a:lstStyle>
            <a:lvl1pPr>
              <a:defRPr/>
            </a:lvl1pPr>
          </a:lstStyle>
          <a:p>
            <a:pPr>
              <a:defRPr/>
            </a:pPr>
            <a:fld id="{DEC2813E-EE44-4573-82F5-D9E45B2131FC}" type="slidenum">
              <a:rPr lang="es-ES"/>
              <a:pPr>
                <a:defRPr/>
              </a:pPr>
              <a:t>‹Nº›</a:t>
            </a:fld>
            <a:endParaRPr lang="es-E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8"/>
          <p:cNvSpPr>
            <a:spLocks noGrp="1" noChangeArrowheads="1"/>
          </p:cNvSpPr>
          <p:nvPr>
            <p:ph type="dt" idx="10"/>
          </p:nvPr>
        </p:nvSpPr>
        <p:spPr>
          <a:ln/>
        </p:spPr>
        <p:txBody>
          <a:bodyPr/>
          <a:lstStyle>
            <a:lvl1pPr>
              <a:defRPr/>
            </a:lvl1pPr>
          </a:lstStyle>
          <a:p>
            <a:pPr>
              <a:defRPr/>
            </a:pPr>
            <a:endParaRPr lang="es-ES"/>
          </a:p>
        </p:txBody>
      </p:sp>
      <p:sp>
        <p:nvSpPr>
          <p:cNvPr id="5" name="Rectangle 19"/>
          <p:cNvSpPr>
            <a:spLocks noGrp="1" noChangeArrowheads="1"/>
          </p:cNvSpPr>
          <p:nvPr>
            <p:ph type="ftr" idx="11"/>
          </p:nvPr>
        </p:nvSpPr>
        <p:spPr>
          <a:ln/>
        </p:spPr>
        <p:txBody>
          <a:bodyPr/>
          <a:lstStyle>
            <a:lvl1pPr>
              <a:defRPr/>
            </a:lvl1pPr>
          </a:lstStyle>
          <a:p>
            <a:pPr>
              <a:defRPr/>
            </a:pPr>
            <a:endParaRPr lang="es-ES"/>
          </a:p>
        </p:txBody>
      </p:sp>
      <p:sp>
        <p:nvSpPr>
          <p:cNvPr id="6" name="Rectangle 20"/>
          <p:cNvSpPr>
            <a:spLocks noGrp="1" noChangeArrowheads="1"/>
          </p:cNvSpPr>
          <p:nvPr>
            <p:ph type="sldNum" idx="12"/>
          </p:nvPr>
        </p:nvSpPr>
        <p:spPr>
          <a:ln/>
        </p:spPr>
        <p:txBody>
          <a:bodyPr/>
          <a:lstStyle>
            <a:lvl1pPr>
              <a:defRPr/>
            </a:lvl1pPr>
          </a:lstStyle>
          <a:p>
            <a:pPr>
              <a:defRPr/>
            </a:pPr>
            <a:fld id="{FE2AA330-9C20-41D1-BA59-399F4DCC731D}" type="slidenum">
              <a:rPr lang="es-ES"/>
              <a:pPr>
                <a:defRPr/>
              </a:pPr>
              <a:t>‹Nº›</a:t>
            </a:fld>
            <a:endParaRPr lang="es-E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8"/>
          <p:cNvSpPr>
            <a:spLocks noGrp="1" noChangeArrowheads="1"/>
          </p:cNvSpPr>
          <p:nvPr>
            <p:ph type="dt" idx="10"/>
          </p:nvPr>
        </p:nvSpPr>
        <p:spPr>
          <a:ln/>
        </p:spPr>
        <p:txBody>
          <a:bodyPr/>
          <a:lstStyle>
            <a:lvl1pPr>
              <a:defRPr/>
            </a:lvl1pPr>
          </a:lstStyle>
          <a:p>
            <a:pPr>
              <a:defRPr/>
            </a:pPr>
            <a:endParaRPr lang="es-ES"/>
          </a:p>
        </p:txBody>
      </p:sp>
      <p:sp>
        <p:nvSpPr>
          <p:cNvPr id="5" name="Rectangle 19"/>
          <p:cNvSpPr>
            <a:spLocks noGrp="1" noChangeArrowheads="1"/>
          </p:cNvSpPr>
          <p:nvPr>
            <p:ph type="ftr" idx="11"/>
          </p:nvPr>
        </p:nvSpPr>
        <p:spPr>
          <a:ln/>
        </p:spPr>
        <p:txBody>
          <a:bodyPr/>
          <a:lstStyle>
            <a:lvl1pPr>
              <a:defRPr/>
            </a:lvl1pPr>
          </a:lstStyle>
          <a:p>
            <a:pPr>
              <a:defRPr/>
            </a:pPr>
            <a:endParaRPr lang="es-ES"/>
          </a:p>
        </p:txBody>
      </p:sp>
      <p:sp>
        <p:nvSpPr>
          <p:cNvPr id="6" name="Rectangle 20"/>
          <p:cNvSpPr>
            <a:spLocks noGrp="1" noChangeArrowheads="1"/>
          </p:cNvSpPr>
          <p:nvPr>
            <p:ph type="sldNum" idx="12"/>
          </p:nvPr>
        </p:nvSpPr>
        <p:spPr>
          <a:ln/>
        </p:spPr>
        <p:txBody>
          <a:bodyPr/>
          <a:lstStyle>
            <a:lvl1pPr>
              <a:defRPr/>
            </a:lvl1pPr>
          </a:lstStyle>
          <a:p>
            <a:pPr>
              <a:defRPr/>
            </a:pPr>
            <a:fld id="{D525E26B-2FBB-482E-BF18-8D674B5B4678}" type="slidenum">
              <a:rPr lang="es-ES"/>
              <a:pPr>
                <a:defRPr/>
              </a:pPr>
              <a:t>‹Nº›</a:t>
            </a:fld>
            <a:endParaRPr lang="es-E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7013"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6613" y="1600200"/>
            <a:ext cx="4038600" cy="4529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8"/>
          <p:cNvSpPr>
            <a:spLocks noGrp="1" noChangeArrowheads="1"/>
          </p:cNvSpPr>
          <p:nvPr>
            <p:ph type="dt" idx="10"/>
          </p:nvPr>
        </p:nvSpPr>
        <p:spPr>
          <a:ln/>
        </p:spPr>
        <p:txBody>
          <a:bodyPr/>
          <a:lstStyle>
            <a:lvl1pPr>
              <a:defRPr/>
            </a:lvl1pPr>
          </a:lstStyle>
          <a:p>
            <a:pPr>
              <a:defRPr/>
            </a:pPr>
            <a:endParaRPr lang="es-ES"/>
          </a:p>
        </p:txBody>
      </p:sp>
      <p:sp>
        <p:nvSpPr>
          <p:cNvPr id="6" name="Rectangle 19"/>
          <p:cNvSpPr>
            <a:spLocks noGrp="1" noChangeArrowheads="1"/>
          </p:cNvSpPr>
          <p:nvPr>
            <p:ph type="ftr" idx="11"/>
          </p:nvPr>
        </p:nvSpPr>
        <p:spPr>
          <a:ln/>
        </p:spPr>
        <p:txBody>
          <a:bodyPr/>
          <a:lstStyle>
            <a:lvl1pPr>
              <a:defRPr/>
            </a:lvl1pPr>
          </a:lstStyle>
          <a:p>
            <a:pPr>
              <a:defRPr/>
            </a:pPr>
            <a:endParaRPr lang="es-ES"/>
          </a:p>
        </p:txBody>
      </p:sp>
      <p:sp>
        <p:nvSpPr>
          <p:cNvPr id="7" name="Rectangle 20"/>
          <p:cNvSpPr>
            <a:spLocks noGrp="1" noChangeArrowheads="1"/>
          </p:cNvSpPr>
          <p:nvPr>
            <p:ph type="sldNum" idx="12"/>
          </p:nvPr>
        </p:nvSpPr>
        <p:spPr>
          <a:ln/>
        </p:spPr>
        <p:txBody>
          <a:bodyPr/>
          <a:lstStyle>
            <a:lvl1pPr>
              <a:defRPr/>
            </a:lvl1pPr>
          </a:lstStyle>
          <a:p>
            <a:pPr>
              <a:defRPr/>
            </a:pPr>
            <a:fld id="{0355BF47-F8A7-49FE-AD39-56690D53D87A}"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idx="10"/>
          </p:nvPr>
        </p:nvSpPr>
        <p:spPr>
          <a:ln/>
        </p:spPr>
        <p:txBody>
          <a:bodyPr/>
          <a:lstStyle>
            <a:lvl1pPr>
              <a:defRPr/>
            </a:lvl1pPr>
          </a:lstStyle>
          <a:p>
            <a:pPr>
              <a:defRPr/>
            </a:pPr>
            <a:endParaRPr lang="es-ES"/>
          </a:p>
        </p:txBody>
      </p:sp>
      <p:sp>
        <p:nvSpPr>
          <p:cNvPr id="4" name="Rectangle 5"/>
          <p:cNvSpPr>
            <a:spLocks noGrp="1" noChangeArrowheads="1"/>
          </p:cNvSpPr>
          <p:nvPr>
            <p:ph type="sldNum" idx="11"/>
          </p:nvPr>
        </p:nvSpPr>
        <p:spPr>
          <a:ln/>
        </p:spPr>
        <p:txBody>
          <a:bodyPr/>
          <a:lstStyle>
            <a:lvl1pPr>
              <a:defRPr/>
            </a:lvl1pPr>
          </a:lstStyle>
          <a:p>
            <a:pPr>
              <a:defRPr/>
            </a:pPr>
            <a:fld id="{17E3E769-7A2F-45E9-AC2D-8412B5EC0A72}" type="slidenum">
              <a:rPr lang="es-ES"/>
              <a:pPr>
                <a:defRPr/>
              </a:pPr>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8"/>
          <p:cNvSpPr>
            <a:spLocks noGrp="1" noChangeArrowheads="1"/>
          </p:cNvSpPr>
          <p:nvPr>
            <p:ph type="dt" idx="10"/>
          </p:nvPr>
        </p:nvSpPr>
        <p:spPr>
          <a:ln/>
        </p:spPr>
        <p:txBody>
          <a:bodyPr/>
          <a:lstStyle>
            <a:lvl1pPr>
              <a:defRPr/>
            </a:lvl1pPr>
          </a:lstStyle>
          <a:p>
            <a:pPr>
              <a:defRPr/>
            </a:pPr>
            <a:endParaRPr lang="es-ES"/>
          </a:p>
        </p:txBody>
      </p:sp>
      <p:sp>
        <p:nvSpPr>
          <p:cNvPr id="8" name="Rectangle 19"/>
          <p:cNvSpPr>
            <a:spLocks noGrp="1" noChangeArrowheads="1"/>
          </p:cNvSpPr>
          <p:nvPr>
            <p:ph type="ftr" idx="11"/>
          </p:nvPr>
        </p:nvSpPr>
        <p:spPr>
          <a:ln/>
        </p:spPr>
        <p:txBody>
          <a:bodyPr/>
          <a:lstStyle>
            <a:lvl1pPr>
              <a:defRPr/>
            </a:lvl1pPr>
          </a:lstStyle>
          <a:p>
            <a:pPr>
              <a:defRPr/>
            </a:pPr>
            <a:endParaRPr lang="es-ES"/>
          </a:p>
        </p:txBody>
      </p:sp>
      <p:sp>
        <p:nvSpPr>
          <p:cNvPr id="9" name="Rectangle 20"/>
          <p:cNvSpPr>
            <a:spLocks noGrp="1" noChangeArrowheads="1"/>
          </p:cNvSpPr>
          <p:nvPr>
            <p:ph type="sldNum" idx="12"/>
          </p:nvPr>
        </p:nvSpPr>
        <p:spPr>
          <a:ln/>
        </p:spPr>
        <p:txBody>
          <a:bodyPr/>
          <a:lstStyle>
            <a:lvl1pPr>
              <a:defRPr/>
            </a:lvl1pPr>
          </a:lstStyle>
          <a:p>
            <a:pPr>
              <a:defRPr/>
            </a:pPr>
            <a:fld id="{BBA3823A-2126-477D-A38C-CA2B85A13633}" type="slidenum">
              <a:rPr lang="es-ES"/>
              <a:pPr>
                <a:defRPr/>
              </a:pPr>
              <a:t>‹Nº›</a:t>
            </a:fld>
            <a:endParaRPr lang="es-E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8"/>
          <p:cNvSpPr>
            <a:spLocks noGrp="1" noChangeArrowheads="1"/>
          </p:cNvSpPr>
          <p:nvPr>
            <p:ph type="dt" idx="10"/>
          </p:nvPr>
        </p:nvSpPr>
        <p:spPr>
          <a:ln/>
        </p:spPr>
        <p:txBody>
          <a:bodyPr/>
          <a:lstStyle>
            <a:lvl1pPr>
              <a:defRPr/>
            </a:lvl1pPr>
          </a:lstStyle>
          <a:p>
            <a:pPr>
              <a:defRPr/>
            </a:pPr>
            <a:endParaRPr lang="es-ES"/>
          </a:p>
        </p:txBody>
      </p:sp>
      <p:sp>
        <p:nvSpPr>
          <p:cNvPr id="4" name="Rectangle 19"/>
          <p:cNvSpPr>
            <a:spLocks noGrp="1" noChangeArrowheads="1"/>
          </p:cNvSpPr>
          <p:nvPr>
            <p:ph type="ftr" idx="11"/>
          </p:nvPr>
        </p:nvSpPr>
        <p:spPr>
          <a:ln/>
        </p:spPr>
        <p:txBody>
          <a:bodyPr/>
          <a:lstStyle>
            <a:lvl1pPr>
              <a:defRPr/>
            </a:lvl1pPr>
          </a:lstStyle>
          <a:p>
            <a:pPr>
              <a:defRPr/>
            </a:pPr>
            <a:endParaRPr lang="es-ES"/>
          </a:p>
        </p:txBody>
      </p:sp>
      <p:sp>
        <p:nvSpPr>
          <p:cNvPr id="5" name="Rectangle 20"/>
          <p:cNvSpPr>
            <a:spLocks noGrp="1" noChangeArrowheads="1"/>
          </p:cNvSpPr>
          <p:nvPr>
            <p:ph type="sldNum" idx="12"/>
          </p:nvPr>
        </p:nvSpPr>
        <p:spPr>
          <a:ln/>
        </p:spPr>
        <p:txBody>
          <a:bodyPr/>
          <a:lstStyle>
            <a:lvl1pPr>
              <a:defRPr/>
            </a:lvl1pPr>
          </a:lstStyle>
          <a:p>
            <a:pPr>
              <a:defRPr/>
            </a:pPr>
            <a:fld id="{1DF8E7B5-5B83-495B-9C63-DACB645AD14C}" type="slidenum">
              <a:rPr lang="es-ES"/>
              <a:pPr>
                <a:defRPr/>
              </a:pPr>
              <a:t>‹Nº›</a:t>
            </a:fld>
            <a:endParaRPr lang="es-E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8"/>
          <p:cNvSpPr>
            <a:spLocks noGrp="1" noChangeArrowheads="1"/>
          </p:cNvSpPr>
          <p:nvPr>
            <p:ph type="dt" idx="10"/>
          </p:nvPr>
        </p:nvSpPr>
        <p:spPr>
          <a:ln/>
        </p:spPr>
        <p:txBody>
          <a:bodyPr/>
          <a:lstStyle>
            <a:lvl1pPr>
              <a:defRPr/>
            </a:lvl1pPr>
          </a:lstStyle>
          <a:p>
            <a:pPr>
              <a:defRPr/>
            </a:pPr>
            <a:endParaRPr lang="es-ES"/>
          </a:p>
        </p:txBody>
      </p:sp>
      <p:sp>
        <p:nvSpPr>
          <p:cNvPr id="3" name="Rectangle 19"/>
          <p:cNvSpPr>
            <a:spLocks noGrp="1" noChangeArrowheads="1"/>
          </p:cNvSpPr>
          <p:nvPr>
            <p:ph type="ftr" idx="11"/>
          </p:nvPr>
        </p:nvSpPr>
        <p:spPr>
          <a:ln/>
        </p:spPr>
        <p:txBody>
          <a:bodyPr/>
          <a:lstStyle>
            <a:lvl1pPr>
              <a:defRPr/>
            </a:lvl1pPr>
          </a:lstStyle>
          <a:p>
            <a:pPr>
              <a:defRPr/>
            </a:pPr>
            <a:endParaRPr lang="es-ES"/>
          </a:p>
        </p:txBody>
      </p:sp>
      <p:sp>
        <p:nvSpPr>
          <p:cNvPr id="4" name="Rectangle 20"/>
          <p:cNvSpPr>
            <a:spLocks noGrp="1" noChangeArrowheads="1"/>
          </p:cNvSpPr>
          <p:nvPr>
            <p:ph type="sldNum" idx="12"/>
          </p:nvPr>
        </p:nvSpPr>
        <p:spPr>
          <a:ln/>
        </p:spPr>
        <p:txBody>
          <a:bodyPr/>
          <a:lstStyle>
            <a:lvl1pPr>
              <a:defRPr/>
            </a:lvl1pPr>
          </a:lstStyle>
          <a:p>
            <a:pPr>
              <a:defRPr/>
            </a:pPr>
            <a:fld id="{4627F874-646E-4094-A20C-25078B5FD81B}" type="slidenum">
              <a:rPr lang="es-ES"/>
              <a:pPr>
                <a:defRPr/>
              </a:pPr>
              <a:t>‹Nº›</a:t>
            </a:fld>
            <a:endParaRPr lang="es-E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8"/>
          <p:cNvSpPr>
            <a:spLocks noGrp="1" noChangeArrowheads="1"/>
          </p:cNvSpPr>
          <p:nvPr>
            <p:ph type="dt" idx="10"/>
          </p:nvPr>
        </p:nvSpPr>
        <p:spPr>
          <a:ln/>
        </p:spPr>
        <p:txBody>
          <a:bodyPr/>
          <a:lstStyle>
            <a:lvl1pPr>
              <a:defRPr/>
            </a:lvl1pPr>
          </a:lstStyle>
          <a:p>
            <a:pPr>
              <a:defRPr/>
            </a:pPr>
            <a:endParaRPr lang="es-ES"/>
          </a:p>
        </p:txBody>
      </p:sp>
      <p:sp>
        <p:nvSpPr>
          <p:cNvPr id="6" name="Rectangle 19"/>
          <p:cNvSpPr>
            <a:spLocks noGrp="1" noChangeArrowheads="1"/>
          </p:cNvSpPr>
          <p:nvPr>
            <p:ph type="ftr" idx="11"/>
          </p:nvPr>
        </p:nvSpPr>
        <p:spPr>
          <a:ln/>
        </p:spPr>
        <p:txBody>
          <a:bodyPr/>
          <a:lstStyle>
            <a:lvl1pPr>
              <a:defRPr/>
            </a:lvl1pPr>
          </a:lstStyle>
          <a:p>
            <a:pPr>
              <a:defRPr/>
            </a:pPr>
            <a:endParaRPr lang="es-ES"/>
          </a:p>
        </p:txBody>
      </p:sp>
      <p:sp>
        <p:nvSpPr>
          <p:cNvPr id="7" name="Rectangle 20"/>
          <p:cNvSpPr>
            <a:spLocks noGrp="1" noChangeArrowheads="1"/>
          </p:cNvSpPr>
          <p:nvPr>
            <p:ph type="sldNum" idx="12"/>
          </p:nvPr>
        </p:nvSpPr>
        <p:spPr>
          <a:ln/>
        </p:spPr>
        <p:txBody>
          <a:bodyPr/>
          <a:lstStyle>
            <a:lvl1pPr>
              <a:defRPr/>
            </a:lvl1pPr>
          </a:lstStyle>
          <a:p>
            <a:pPr>
              <a:defRPr/>
            </a:pPr>
            <a:fld id="{CEA6D85B-7A98-4FB1-BDB1-9A55C48C266D}" type="slidenum">
              <a:rPr lang="es-ES"/>
              <a:pPr>
                <a:defRPr/>
              </a:pPr>
              <a:t>‹Nº›</a:t>
            </a:fld>
            <a:endParaRPr lang="es-E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8"/>
          <p:cNvSpPr>
            <a:spLocks noGrp="1" noChangeArrowheads="1"/>
          </p:cNvSpPr>
          <p:nvPr>
            <p:ph type="dt" idx="10"/>
          </p:nvPr>
        </p:nvSpPr>
        <p:spPr>
          <a:ln/>
        </p:spPr>
        <p:txBody>
          <a:bodyPr/>
          <a:lstStyle>
            <a:lvl1pPr>
              <a:defRPr/>
            </a:lvl1pPr>
          </a:lstStyle>
          <a:p>
            <a:pPr>
              <a:defRPr/>
            </a:pPr>
            <a:endParaRPr lang="es-ES"/>
          </a:p>
        </p:txBody>
      </p:sp>
      <p:sp>
        <p:nvSpPr>
          <p:cNvPr id="6" name="Rectangle 19"/>
          <p:cNvSpPr>
            <a:spLocks noGrp="1" noChangeArrowheads="1"/>
          </p:cNvSpPr>
          <p:nvPr>
            <p:ph type="ftr" idx="11"/>
          </p:nvPr>
        </p:nvSpPr>
        <p:spPr>
          <a:ln/>
        </p:spPr>
        <p:txBody>
          <a:bodyPr/>
          <a:lstStyle>
            <a:lvl1pPr>
              <a:defRPr/>
            </a:lvl1pPr>
          </a:lstStyle>
          <a:p>
            <a:pPr>
              <a:defRPr/>
            </a:pPr>
            <a:endParaRPr lang="es-ES"/>
          </a:p>
        </p:txBody>
      </p:sp>
      <p:sp>
        <p:nvSpPr>
          <p:cNvPr id="7" name="Rectangle 20"/>
          <p:cNvSpPr>
            <a:spLocks noGrp="1" noChangeArrowheads="1"/>
          </p:cNvSpPr>
          <p:nvPr>
            <p:ph type="sldNum" idx="12"/>
          </p:nvPr>
        </p:nvSpPr>
        <p:spPr>
          <a:ln/>
        </p:spPr>
        <p:txBody>
          <a:bodyPr/>
          <a:lstStyle>
            <a:lvl1pPr>
              <a:defRPr/>
            </a:lvl1pPr>
          </a:lstStyle>
          <a:p>
            <a:pPr>
              <a:defRPr/>
            </a:pPr>
            <a:fld id="{616B5511-E1FA-482D-9ECA-103B3D18634B}" type="slidenum">
              <a:rPr lang="es-ES"/>
              <a:pPr>
                <a:defRPr/>
              </a:pPr>
              <a:t>‹Nº›</a:t>
            </a:fld>
            <a:endParaRPr lang="es-E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8"/>
          <p:cNvSpPr>
            <a:spLocks noGrp="1" noChangeArrowheads="1"/>
          </p:cNvSpPr>
          <p:nvPr>
            <p:ph type="dt" idx="10"/>
          </p:nvPr>
        </p:nvSpPr>
        <p:spPr>
          <a:ln/>
        </p:spPr>
        <p:txBody>
          <a:bodyPr/>
          <a:lstStyle>
            <a:lvl1pPr>
              <a:defRPr/>
            </a:lvl1pPr>
          </a:lstStyle>
          <a:p>
            <a:pPr>
              <a:defRPr/>
            </a:pPr>
            <a:endParaRPr lang="es-ES"/>
          </a:p>
        </p:txBody>
      </p:sp>
      <p:sp>
        <p:nvSpPr>
          <p:cNvPr id="5" name="Rectangle 19"/>
          <p:cNvSpPr>
            <a:spLocks noGrp="1" noChangeArrowheads="1"/>
          </p:cNvSpPr>
          <p:nvPr>
            <p:ph type="ftr" idx="11"/>
          </p:nvPr>
        </p:nvSpPr>
        <p:spPr>
          <a:ln/>
        </p:spPr>
        <p:txBody>
          <a:bodyPr/>
          <a:lstStyle>
            <a:lvl1pPr>
              <a:defRPr/>
            </a:lvl1pPr>
          </a:lstStyle>
          <a:p>
            <a:pPr>
              <a:defRPr/>
            </a:pPr>
            <a:endParaRPr lang="es-ES"/>
          </a:p>
        </p:txBody>
      </p:sp>
      <p:sp>
        <p:nvSpPr>
          <p:cNvPr id="6" name="Rectangle 20"/>
          <p:cNvSpPr>
            <a:spLocks noGrp="1" noChangeArrowheads="1"/>
          </p:cNvSpPr>
          <p:nvPr>
            <p:ph type="sldNum" idx="12"/>
          </p:nvPr>
        </p:nvSpPr>
        <p:spPr>
          <a:ln/>
        </p:spPr>
        <p:txBody>
          <a:bodyPr/>
          <a:lstStyle>
            <a:lvl1pPr>
              <a:defRPr/>
            </a:lvl1pPr>
          </a:lstStyle>
          <a:p>
            <a:pPr>
              <a:defRPr/>
            </a:pPr>
            <a:fld id="{BD0E363E-6FB3-4AA1-ABA8-2F5072122824}" type="slidenum">
              <a:rPr lang="es-ES"/>
              <a:pPr>
                <a:defRPr/>
              </a:pPr>
              <a:t>‹Nº›</a:t>
            </a:fld>
            <a:endParaRPr lang="es-E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5813"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8"/>
          <p:cNvSpPr>
            <a:spLocks noGrp="1" noChangeArrowheads="1"/>
          </p:cNvSpPr>
          <p:nvPr>
            <p:ph type="dt" idx="10"/>
          </p:nvPr>
        </p:nvSpPr>
        <p:spPr>
          <a:ln/>
        </p:spPr>
        <p:txBody>
          <a:bodyPr/>
          <a:lstStyle>
            <a:lvl1pPr>
              <a:defRPr/>
            </a:lvl1pPr>
          </a:lstStyle>
          <a:p>
            <a:pPr>
              <a:defRPr/>
            </a:pPr>
            <a:endParaRPr lang="es-ES"/>
          </a:p>
        </p:txBody>
      </p:sp>
      <p:sp>
        <p:nvSpPr>
          <p:cNvPr id="5" name="Rectangle 19"/>
          <p:cNvSpPr>
            <a:spLocks noGrp="1" noChangeArrowheads="1"/>
          </p:cNvSpPr>
          <p:nvPr>
            <p:ph type="ftr" idx="11"/>
          </p:nvPr>
        </p:nvSpPr>
        <p:spPr>
          <a:ln/>
        </p:spPr>
        <p:txBody>
          <a:bodyPr/>
          <a:lstStyle>
            <a:lvl1pPr>
              <a:defRPr/>
            </a:lvl1pPr>
          </a:lstStyle>
          <a:p>
            <a:pPr>
              <a:defRPr/>
            </a:pPr>
            <a:endParaRPr lang="es-ES"/>
          </a:p>
        </p:txBody>
      </p:sp>
      <p:sp>
        <p:nvSpPr>
          <p:cNvPr id="6" name="Rectangle 20"/>
          <p:cNvSpPr>
            <a:spLocks noGrp="1" noChangeArrowheads="1"/>
          </p:cNvSpPr>
          <p:nvPr>
            <p:ph type="sldNum" idx="12"/>
          </p:nvPr>
        </p:nvSpPr>
        <p:spPr>
          <a:ln/>
        </p:spPr>
        <p:txBody>
          <a:bodyPr/>
          <a:lstStyle>
            <a:lvl1pPr>
              <a:defRPr/>
            </a:lvl1pPr>
          </a:lstStyle>
          <a:p>
            <a:pPr>
              <a:defRPr/>
            </a:pPr>
            <a:fld id="{C5B68212-DD68-4037-BBD4-338DF28D934E}" type="slidenum">
              <a:rPr lang="es-ES"/>
              <a:pPr>
                <a:defRPr/>
              </a:pPr>
              <a:t>‹Nº›</a:t>
            </a:fld>
            <a:endParaRPr lang="es-E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8013" cy="1138237"/>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8013" cy="4529138"/>
          </a:xfrm>
        </p:spPr>
        <p:txBody>
          <a:bodyPr/>
          <a:lstStyle/>
          <a:p>
            <a:pPr lvl="0"/>
            <a:endParaRPr lang="es-ES" noProof="0" smtClean="0"/>
          </a:p>
        </p:txBody>
      </p:sp>
      <p:sp>
        <p:nvSpPr>
          <p:cNvPr id="4" name="Rectangle 18"/>
          <p:cNvSpPr>
            <a:spLocks noGrp="1" noChangeArrowheads="1"/>
          </p:cNvSpPr>
          <p:nvPr>
            <p:ph type="dt" idx="10"/>
          </p:nvPr>
        </p:nvSpPr>
        <p:spPr>
          <a:ln/>
        </p:spPr>
        <p:txBody>
          <a:bodyPr/>
          <a:lstStyle>
            <a:lvl1pPr>
              <a:defRPr/>
            </a:lvl1pPr>
          </a:lstStyle>
          <a:p>
            <a:pPr>
              <a:defRPr/>
            </a:pPr>
            <a:endParaRPr lang="es-ES"/>
          </a:p>
        </p:txBody>
      </p:sp>
      <p:sp>
        <p:nvSpPr>
          <p:cNvPr id="5" name="Rectangle 19"/>
          <p:cNvSpPr>
            <a:spLocks noGrp="1" noChangeArrowheads="1"/>
          </p:cNvSpPr>
          <p:nvPr>
            <p:ph type="ftr" idx="11"/>
          </p:nvPr>
        </p:nvSpPr>
        <p:spPr>
          <a:ln/>
        </p:spPr>
        <p:txBody>
          <a:bodyPr/>
          <a:lstStyle>
            <a:lvl1pPr>
              <a:defRPr/>
            </a:lvl1pPr>
          </a:lstStyle>
          <a:p>
            <a:pPr>
              <a:defRPr/>
            </a:pPr>
            <a:endParaRPr lang="es-ES"/>
          </a:p>
        </p:txBody>
      </p:sp>
      <p:sp>
        <p:nvSpPr>
          <p:cNvPr id="6" name="Rectangle 20"/>
          <p:cNvSpPr>
            <a:spLocks noGrp="1" noChangeArrowheads="1"/>
          </p:cNvSpPr>
          <p:nvPr>
            <p:ph type="sldNum" idx="12"/>
          </p:nvPr>
        </p:nvSpPr>
        <p:spPr>
          <a:ln/>
        </p:spPr>
        <p:txBody>
          <a:bodyPr/>
          <a:lstStyle>
            <a:lvl1pPr>
              <a:defRPr/>
            </a:lvl1pPr>
          </a:lstStyle>
          <a:p>
            <a:pPr>
              <a:defRPr/>
            </a:pPr>
            <a:fld id="{F1F18A80-23CF-4433-909C-13EA6BB6837E}" type="slidenum">
              <a:rPr lang="es-ES"/>
              <a:pPr>
                <a:defRPr/>
              </a:pPr>
              <a:t>‹Nº›</a:t>
            </a:fld>
            <a:endParaRPr lang="es-E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8013"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18"/>
          <p:cNvSpPr>
            <a:spLocks noGrp="1" noChangeArrowheads="1"/>
          </p:cNvSpPr>
          <p:nvPr>
            <p:ph type="dt" idx="10"/>
          </p:nvPr>
        </p:nvSpPr>
        <p:spPr>
          <a:ln/>
        </p:spPr>
        <p:txBody>
          <a:bodyPr/>
          <a:lstStyle>
            <a:lvl1pPr>
              <a:defRPr/>
            </a:lvl1pPr>
          </a:lstStyle>
          <a:p>
            <a:pPr>
              <a:defRPr/>
            </a:pPr>
            <a:endParaRPr lang="es-ES"/>
          </a:p>
        </p:txBody>
      </p:sp>
      <p:sp>
        <p:nvSpPr>
          <p:cNvPr id="4" name="Rectangle 19"/>
          <p:cNvSpPr>
            <a:spLocks noGrp="1" noChangeArrowheads="1"/>
          </p:cNvSpPr>
          <p:nvPr>
            <p:ph type="ftr" idx="11"/>
          </p:nvPr>
        </p:nvSpPr>
        <p:spPr>
          <a:ln/>
        </p:spPr>
        <p:txBody>
          <a:bodyPr/>
          <a:lstStyle>
            <a:lvl1pPr>
              <a:defRPr/>
            </a:lvl1pPr>
          </a:lstStyle>
          <a:p>
            <a:pPr>
              <a:defRPr/>
            </a:pPr>
            <a:endParaRPr lang="es-ES"/>
          </a:p>
        </p:txBody>
      </p:sp>
      <p:sp>
        <p:nvSpPr>
          <p:cNvPr id="5" name="Rectangle 20"/>
          <p:cNvSpPr>
            <a:spLocks noGrp="1" noChangeArrowheads="1"/>
          </p:cNvSpPr>
          <p:nvPr>
            <p:ph type="sldNum" idx="12"/>
          </p:nvPr>
        </p:nvSpPr>
        <p:spPr>
          <a:ln/>
        </p:spPr>
        <p:txBody>
          <a:bodyPr/>
          <a:lstStyle>
            <a:lvl1pPr>
              <a:defRPr/>
            </a:lvl1pPr>
          </a:lstStyle>
          <a:p>
            <a:pPr>
              <a:defRPr/>
            </a:pPr>
            <a:fld id="{92B9E606-655B-414D-842C-AB3A488206D9}" type="slidenum">
              <a:rPr lang="es-ES"/>
              <a:pPr>
                <a:defRPr/>
              </a:pPr>
              <a:t>‹Nº›</a:t>
            </a:fld>
            <a:endParaRPr lang="es-E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19"/>
          <p:cNvSpPr>
            <a:spLocks noGrp="1" noChangeArrowheads="1"/>
          </p:cNvSpPr>
          <p:nvPr>
            <p:ph type="dt" idx="10"/>
          </p:nvPr>
        </p:nvSpPr>
        <p:spPr>
          <a:ln/>
        </p:spPr>
        <p:txBody>
          <a:bodyPr/>
          <a:lstStyle>
            <a:lvl1pPr>
              <a:defRPr/>
            </a:lvl1pPr>
          </a:lstStyle>
          <a:p>
            <a:pPr>
              <a:defRPr/>
            </a:pPr>
            <a:endParaRPr lang="es-ES"/>
          </a:p>
        </p:txBody>
      </p:sp>
      <p:sp>
        <p:nvSpPr>
          <p:cNvPr id="5" name="Rectangle 20"/>
          <p:cNvSpPr>
            <a:spLocks noGrp="1" noChangeArrowheads="1"/>
          </p:cNvSpPr>
          <p:nvPr>
            <p:ph type="ftr" idx="11"/>
          </p:nvPr>
        </p:nvSpPr>
        <p:spPr>
          <a:ln/>
        </p:spPr>
        <p:txBody>
          <a:bodyPr/>
          <a:lstStyle>
            <a:lvl1pPr>
              <a:defRPr/>
            </a:lvl1pPr>
          </a:lstStyle>
          <a:p>
            <a:pPr>
              <a:defRPr/>
            </a:pPr>
            <a:endParaRPr lang="es-ES"/>
          </a:p>
        </p:txBody>
      </p:sp>
      <p:sp>
        <p:nvSpPr>
          <p:cNvPr id="6" name="Rectangle 21"/>
          <p:cNvSpPr>
            <a:spLocks noGrp="1" noChangeArrowheads="1"/>
          </p:cNvSpPr>
          <p:nvPr>
            <p:ph type="sldNum" idx="12"/>
          </p:nvPr>
        </p:nvSpPr>
        <p:spPr>
          <a:ln/>
        </p:spPr>
        <p:txBody>
          <a:bodyPr/>
          <a:lstStyle>
            <a:lvl1pPr>
              <a:defRPr/>
            </a:lvl1pPr>
          </a:lstStyle>
          <a:p>
            <a:pPr>
              <a:defRPr/>
            </a:pPr>
            <a:fld id="{9008FBFB-18D1-4B7B-8260-BCC699BC284E}"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s-ES"/>
          </a:p>
        </p:txBody>
      </p:sp>
      <p:sp>
        <p:nvSpPr>
          <p:cNvPr id="3" name="Rectangle 5"/>
          <p:cNvSpPr>
            <a:spLocks noGrp="1" noChangeArrowheads="1"/>
          </p:cNvSpPr>
          <p:nvPr>
            <p:ph type="sldNum" idx="11"/>
          </p:nvPr>
        </p:nvSpPr>
        <p:spPr>
          <a:ln/>
        </p:spPr>
        <p:txBody>
          <a:bodyPr/>
          <a:lstStyle>
            <a:lvl1pPr>
              <a:defRPr/>
            </a:lvl1pPr>
          </a:lstStyle>
          <a:p>
            <a:pPr>
              <a:defRPr/>
            </a:pPr>
            <a:fld id="{7635EBDD-B067-4938-95BE-502502262E06}" type="slidenum">
              <a:rPr lang="es-ES"/>
              <a:pPr>
                <a:defRPr/>
              </a:pPr>
              <a:t>‹Nº›</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9"/>
          <p:cNvSpPr>
            <a:spLocks noGrp="1" noChangeArrowheads="1"/>
          </p:cNvSpPr>
          <p:nvPr>
            <p:ph type="dt" idx="10"/>
          </p:nvPr>
        </p:nvSpPr>
        <p:spPr>
          <a:ln/>
        </p:spPr>
        <p:txBody>
          <a:bodyPr/>
          <a:lstStyle>
            <a:lvl1pPr>
              <a:defRPr/>
            </a:lvl1pPr>
          </a:lstStyle>
          <a:p>
            <a:pPr>
              <a:defRPr/>
            </a:pPr>
            <a:endParaRPr lang="es-ES"/>
          </a:p>
        </p:txBody>
      </p:sp>
      <p:sp>
        <p:nvSpPr>
          <p:cNvPr id="5" name="Rectangle 20"/>
          <p:cNvSpPr>
            <a:spLocks noGrp="1" noChangeArrowheads="1"/>
          </p:cNvSpPr>
          <p:nvPr>
            <p:ph type="ftr" idx="11"/>
          </p:nvPr>
        </p:nvSpPr>
        <p:spPr>
          <a:ln/>
        </p:spPr>
        <p:txBody>
          <a:bodyPr/>
          <a:lstStyle>
            <a:lvl1pPr>
              <a:defRPr/>
            </a:lvl1pPr>
          </a:lstStyle>
          <a:p>
            <a:pPr>
              <a:defRPr/>
            </a:pPr>
            <a:endParaRPr lang="es-ES"/>
          </a:p>
        </p:txBody>
      </p:sp>
      <p:sp>
        <p:nvSpPr>
          <p:cNvPr id="6" name="Rectangle 21"/>
          <p:cNvSpPr>
            <a:spLocks noGrp="1" noChangeArrowheads="1"/>
          </p:cNvSpPr>
          <p:nvPr>
            <p:ph type="sldNum" idx="12"/>
          </p:nvPr>
        </p:nvSpPr>
        <p:spPr>
          <a:ln/>
        </p:spPr>
        <p:txBody>
          <a:bodyPr/>
          <a:lstStyle>
            <a:lvl1pPr>
              <a:defRPr/>
            </a:lvl1pPr>
          </a:lstStyle>
          <a:p>
            <a:pPr>
              <a:defRPr/>
            </a:pPr>
            <a:fld id="{1E17DE40-5F19-4A50-9BCC-466DE07F36A5}" type="slidenum">
              <a:rPr lang="es-ES"/>
              <a:pPr>
                <a:defRPr/>
              </a:pPr>
              <a:t>‹Nº›</a:t>
            </a:fld>
            <a:endParaRPr lang="es-E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9"/>
          <p:cNvSpPr>
            <a:spLocks noGrp="1" noChangeArrowheads="1"/>
          </p:cNvSpPr>
          <p:nvPr>
            <p:ph type="dt" idx="10"/>
          </p:nvPr>
        </p:nvSpPr>
        <p:spPr>
          <a:ln/>
        </p:spPr>
        <p:txBody>
          <a:bodyPr/>
          <a:lstStyle>
            <a:lvl1pPr>
              <a:defRPr/>
            </a:lvl1pPr>
          </a:lstStyle>
          <a:p>
            <a:pPr>
              <a:defRPr/>
            </a:pPr>
            <a:endParaRPr lang="es-ES"/>
          </a:p>
        </p:txBody>
      </p:sp>
      <p:sp>
        <p:nvSpPr>
          <p:cNvPr id="5" name="Rectangle 20"/>
          <p:cNvSpPr>
            <a:spLocks noGrp="1" noChangeArrowheads="1"/>
          </p:cNvSpPr>
          <p:nvPr>
            <p:ph type="ftr" idx="11"/>
          </p:nvPr>
        </p:nvSpPr>
        <p:spPr>
          <a:ln/>
        </p:spPr>
        <p:txBody>
          <a:bodyPr/>
          <a:lstStyle>
            <a:lvl1pPr>
              <a:defRPr/>
            </a:lvl1pPr>
          </a:lstStyle>
          <a:p>
            <a:pPr>
              <a:defRPr/>
            </a:pPr>
            <a:endParaRPr lang="es-ES"/>
          </a:p>
        </p:txBody>
      </p:sp>
      <p:sp>
        <p:nvSpPr>
          <p:cNvPr id="6" name="Rectangle 21"/>
          <p:cNvSpPr>
            <a:spLocks noGrp="1" noChangeArrowheads="1"/>
          </p:cNvSpPr>
          <p:nvPr>
            <p:ph type="sldNum" idx="12"/>
          </p:nvPr>
        </p:nvSpPr>
        <p:spPr>
          <a:ln/>
        </p:spPr>
        <p:txBody>
          <a:bodyPr/>
          <a:lstStyle>
            <a:lvl1pPr>
              <a:defRPr/>
            </a:lvl1pPr>
          </a:lstStyle>
          <a:p>
            <a:pPr>
              <a:defRPr/>
            </a:pPr>
            <a:fld id="{BDBFA89F-A57D-4FA0-A7D5-06E30EC417E9}" type="slidenum">
              <a:rPr lang="es-ES"/>
              <a:pPr>
                <a:defRPr/>
              </a:pPr>
              <a:t>‹Nº›</a:t>
            </a:fld>
            <a:endParaRPr lang="es-E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9"/>
          <p:cNvSpPr>
            <a:spLocks noGrp="1" noChangeArrowheads="1"/>
          </p:cNvSpPr>
          <p:nvPr>
            <p:ph type="dt" idx="10"/>
          </p:nvPr>
        </p:nvSpPr>
        <p:spPr>
          <a:ln/>
        </p:spPr>
        <p:txBody>
          <a:bodyPr/>
          <a:lstStyle>
            <a:lvl1pPr>
              <a:defRPr/>
            </a:lvl1pPr>
          </a:lstStyle>
          <a:p>
            <a:pPr>
              <a:defRPr/>
            </a:pPr>
            <a:endParaRPr lang="es-ES"/>
          </a:p>
        </p:txBody>
      </p:sp>
      <p:sp>
        <p:nvSpPr>
          <p:cNvPr id="6" name="Rectangle 20"/>
          <p:cNvSpPr>
            <a:spLocks noGrp="1" noChangeArrowheads="1"/>
          </p:cNvSpPr>
          <p:nvPr>
            <p:ph type="ftr" idx="11"/>
          </p:nvPr>
        </p:nvSpPr>
        <p:spPr>
          <a:ln/>
        </p:spPr>
        <p:txBody>
          <a:bodyPr/>
          <a:lstStyle>
            <a:lvl1pPr>
              <a:defRPr/>
            </a:lvl1pPr>
          </a:lstStyle>
          <a:p>
            <a:pPr>
              <a:defRPr/>
            </a:pPr>
            <a:endParaRPr lang="es-ES"/>
          </a:p>
        </p:txBody>
      </p:sp>
      <p:sp>
        <p:nvSpPr>
          <p:cNvPr id="7" name="Rectangle 21"/>
          <p:cNvSpPr>
            <a:spLocks noGrp="1" noChangeArrowheads="1"/>
          </p:cNvSpPr>
          <p:nvPr>
            <p:ph type="sldNum" idx="12"/>
          </p:nvPr>
        </p:nvSpPr>
        <p:spPr>
          <a:ln/>
        </p:spPr>
        <p:txBody>
          <a:bodyPr/>
          <a:lstStyle>
            <a:lvl1pPr>
              <a:defRPr/>
            </a:lvl1pPr>
          </a:lstStyle>
          <a:p>
            <a:pPr>
              <a:defRPr/>
            </a:pPr>
            <a:fld id="{0B5218D7-98E4-4A54-9C7A-FB7D911B2380}" type="slidenum">
              <a:rPr lang="es-ES"/>
              <a:pPr>
                <a:defRPr/>
              </a:pPr>
              <a:t>‹Nº›</a:t>
            </a:fld>
            <a:endParaRPr lang="es-E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9"/>
          <p:cNvSpPr>
            <a:spLocks noGrp="1" noChangeArrowheads="1"/>
          </p:cNvSpPr>
          <p:nvPr>
            <p:ph type="dt" idx="10"/>
          </p:nvPr>
        </p:nvSpPr>
        <p:spPr>
          <a:ln/>
        </p:spPr>
        <p:txBody>
          <a:bodyPr/>
          <a:lstStyle>
            <a:lvl1pPr>
              <a:defRPr/>
            </a:lvl1pPr>
          </a:lstStyle>
          <a:p>
            <a:pPr>
              <a:defRPr/>
            </a:pPr>
            <a:endParaRPr lang="es-ES"/>
          </a:p>
        </p:txBody>
      </p:sp>
      <p:sp>
        <p:nvSpPr>
          <p:cNvPr id="8" name="Rectangle 20"/>
          <p:cNvSpPr>
            <a:spLocks noGrp="1" noChangeArrowheads="1"/>
          </p:cNvSpPr>
          <p:nvPr>
            <p:ph type="ftr" idx="11"/>
          </p:nvPr>
        </p:nvSpPr>
        <p:spPr>
          <a:ln/>
        </p:spPr>
        <p:txBody>
          <a:bodyPr/>
          <a:lstStyle>
            <a:lvl1pPr>
              <a:defRPr/>
            </a:lvl1pPr>
          </a:lstStyle>
          <a:p>
            <a:pPr>
              <a:defRPr/>
            </a:pPr>
            <a:endParaRPr lang="es-ES"/>
          </a:p>
        </p:txBody>
      </p:sp>
      <p:sp>
        <p:nvSpPr>
          <p:cNvPr id="9" name="Rectangle 21"/>
          <p:cNvSpPr>
            <a:spLocks noGrp="1" noChangeArrowheads="1"/>
          </p:cNvSpPr>
          <p:nvPr>
            <p:ph type="sldNum" idx="12"/>
          </p:nvPr>
        </p:nvSpPr>
        <p:spPr>
          <a:ln/>
        </p:spPr>
        <p:txBody>
          <a:bodyPr/>
          <a:lstStyle>
            <a:lvl1pPr>
              <a:defRPr/>
            </a:lvl1pPr>
          </a:lstStyle>
          <a:p>
            <a:pPr>
              <a:defRPr/>
            </a:pPr>
            <a:fld id="{C5EE10BF-D172-4659-8DC4-8EACE5D7625B}" type="slidenum">
              <a:rPr lang="es-ES"/>
              <a:pPr>
                <a:defRPr/>
              </a:pPr>
              <a:t>‹Nº›</a:t>
            </a:fld>
            <a:endParaRPr lang="es-E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9"/>
          <p:cNvSpPr>
            <a:spLocks noGrp="1" noChangeArrowheads="1"/>
          </p:cNvSpPr>
          <p:nvPr>
            <p:ph type="dt" idx="10"/>
          </p:nvPr>
        </p:nvSpPr>
        <p:spPr>
          <a:ln/>
        </p:spPr>
        <p:txBody>
          <a:bodyPr/>
          <a:lstStyle>
            <a:lvl1pPr>
              <a:defRPr/>
            </a:lvl1pPr>
          </a:lstStyle>
          <a:p>
            <a:pPr>
              <a:defRPr/>
            </a:pPr>
            <a:endParaRPr lang="es-ES"/>
          </a:p>
        </p:txBody>
      </p:sp>
      <p:sp>
        <p:nvSpPr>
          <p:cNvPr id="4" name="Rectangle 20"/>
          <p:cNvSpPr>
            <a:spLocks noGrp="1" noChangeArrowheads="1"/>
          </p:cNvSpPr>
          <p:nvPr>
            <p:ph type="ftr" idx="11"/>
          </p:nvPr>
        </p:nvSpPr>
        <p:spPr>
          <a:ln/>
        </p:spPr>
        <p:txBody>
          <a:bodyPr/>
          <a:lstStyle>
            <a:lvl1pPr>
              <a:defRPr/>
            </a:lvl1pPr>
          </a:lstStyle>
          <a:p>
            <a:pPr>
              <a:defRPr/>
            </a:pPr>
            <a:endParaRPr lang="es-ES"/>
          </a:p>
        </p:txBody>
      </p:sp>
      <p:sp>
        <p:nvSpPr>
          <p:cNvPr id="5" name="Rectangle 21"/>
          <p:cNvSpPr>
            <a:spLocks noGrp="1" noChangeArrowheads="1"/>
          </p:cNvSpPr>
          <p:nvPr>
            <p:ph type="sldNum" idx="12"/>
          </p:nvPr>
        </p:nvSpPr>
        <p:spPr>
          <a:ln/>
        </p:spPr>
        <p:txBody>
          <a:bodyPr/>
          <a:lstStyle>
            <a:lvl1pPr>
              <a:defRPr/>
            </a:lvl1pPr>
          </a:lstStyle>
          <a:p>
            <a:pPr>
              <a:defRPr/>
            </a:pPr>
            <a:fld id="{55A4B140-F380-44EB-9D8C-BC79E7E39AE7}" type="slidenum">
              <a:rPr lang="es-ES"/>
              <a:pPr>
                <a:defRPr/>
              </a:pPr>
              <a:t>‹Nº›</a:t>
            </a:fld>
            <a:endParaRPr lang="es-E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9"/>
          <p:cNvSpPr>
            <a:spLocks noGrp="1" noChangeArrowheads="1"/>
          </p:cNvSpPr>
          <p:nvPr>
            <p:ph type="dt" idx="10"/>
          </p:nvPr>
        </p:nvSpPr>
        <p:spPr>
          <a:ln/>
        </p:spPr>
        <p:txBody>
          <a:bodyPr/>
          <a:lstStyle>
            <a:lvl1pPr>
              <a:defRPr/>
            </a:lvl1pPr>
          </a:lstStyle>
          <a:p>
            <a:pPr>
              <a:defRPr/>
            </a:pPr>
            <a:endParaRPr lang="es-ES"/>
          </a:p>
        </p:txBody>
      </p:sp>
      <p:sp>
        <p:nvSpPr>
          <p:cNvPr id="3" name="Rectangle 20"/>
          <p:cNvSpPr>
            <a:spLocks noGrp="1" noChangeArrowheads="1"/>
          </p:cNvSpPr>
          <p:nvPr>
            <p:ph type="ftr" idx="11"/>
          </p:nvPr>
        </p:nvSpPr>
        <p:spPr>
          <a:ln/>
        </p:spPr>
        <p:txBody>
          <a:bodyPr/>
          <a:lstStyle>
            <a:lvl1pPr>
              <a:defRPr/>
            </a:lvl1pPr>
          </a:lstStyle>
          <a:p>
            <a:pPr>
              <a:defRPr/>
            </a:pPr>
            <a:endParaRPr lang="es-ES"/>
          </a:p>
        </p:txBody>
      </p:sp>
      <p:sp>
        <p:nvSpPr>
          <p:cNvPr id="4" name="Rectangle 21"/>
          <p:cNvSpPr>
            <a:spLocks noGrp="1" noChangeArrowheads="1"/>
          </p:cNvSpPr>
          <p:nvPr>
            <p:ph type="sldNum" idx="12"/>
          </p:nvPr>
        </p:nvSpPr>
        <p:spPr>
          <a:ln/>
        </p:spPr>
        <p:txBody>
          <a:bodyPr/>
          <a:lstStyle>
            <a:lvl1pPr>
              <a:defRPr/>
            </a:lvl1pPr>
          </a:lstStyle>
          <a:p>
            <a:pPr>
              <a:defRPr/>
            </a:pPr>
            <a:fld id="{44C65BC5-643C-4E3E-98C5-985EC6073C09}" type="slidenum">
              <a:rPr lang="es-ES"/>
              <a:pPr>
                <a:defRPr/>
              </a:pPr>
              <a:t>‹Nº›</a:t>
            </a:fld>
            <a:endParaRPr lang="es-E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9"/>
          <p:cNvSpPr>
            <a:spLocks noGrp="1" noChangeArrowheads="1"/>
          </p:cNvSpPr>
          <p:nvPr>
            <p:ph type="dt" idx="10"/>
          </p:nvPr>
        </p:nvSpPr>
        <p:spPr>
          <a:ln/>
        </p:spPr>
        <p:txBody>
          <a:bodyPr/>
          <a:lstStyle>
            <a:lvl1pPr>
              <a:defRPr/>
            </a:lvl1pPr>
          </a:lstStyle>
          <a:p>
            <a:pPr>
              <a:defRPr/>
            </a:pPr>
            <a:endParaRPr lang="es-ES"/>
          </a:p>
        </p:txBody>
      </p:sp>
      <p:sp>
        <p:nvSpPr>
          <p:cNvPr id="6" name="Rectangle 20"/>
          <p:cNvSpPr>
            <a:spLocks noGrp="1" noChangeArrowheads="1"/>
          </p:cNvSpPr>
          <p:nvPr>
            <p:ph type="ftr" idx="11"/>
          </p:nvPr>
        </p:nvSpPr>
        <p:spPr>
          <a:ln/>
        </p:spPr>
        <p:txBody>
          <a:bodyPr/>
          <a:lstStyle>
            <a:lvl1pPr>
              <a:defRPr/>
            </a:lvl1pPr>
          </a:lstStyle>
          <a:p>
            <a:pPr>
              <a:defRPr/>
            </a:pPr>
            <a:endParaRPr lang="es-ES"/>
          </a:p>
        </p:txBody>
      </p:sp>
      <p:sp>
        <p:nvSpPr>
          <p:cNvPr id="7" name="Rectangle 21"/>
          <p:cNvSpPr>
            <a:spLocks noGrp="1" noChangeArrowheads="1"/>
          </p:cNvSpPr>
          <p:nvPr>
            <p:ph type="sldNum" idx="12"/>
          </p:nvPr>
        </p:nvSpPr>
        <p:spPr>
          <a:ln/>
        </p:spPr>
        <p:txBody>
          <a:bodyPr/>
          <a:lstStyle>
            <a:lvl1pPr>
              <a:defRPr/>
            </a:lvl1pPr>
          </a:lstStyle>
          <a:p>
            <a:pPr>
              <a:defRPr/>
            </a:pPr>
            <a:fld id="{0A4064C7-3807-4B2B-8537-8AE40FA97DB7}" type="slidenum">
              <a:rPr lang="es-ES"/>
              <a:pPr>
                <a:defRPr/>
              </a:pPr>
              <a:t>‹Nº›</a:t>
            </a:fld>
            <a:endParaRPr lang="es-E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9"/>
          <p:cNvSpPr>
            <a:spLocks noGrp="1" noChangeArrowheads="1"/>
          </p:cNvSpPr>
          <p:nvPr>
            <p:ph type="dt" idx="10"/>
          </p:nvPr>
        </p:nvSpPr>
        <p:spPr>
          <a:ln/>
        </p:spPr>
        <p:txBody>
          <a:bodyPr/>
          <a:lstStyle>
            <a:lvl1pPr>
              <a:defRPr/>
            </a:lvl1pPr>
          </a:lstStyle>
          <a:p>
            <a:pPr>
              <a:defRPr/>
            </a:pPr>
            <a:endParaRPr lang="es-ES"/>
          </a:p>
        </p:txBody>
      </p:sp>
      <p:sp>
        <p:nvSpPr>
          <p:cNvPr id="6" name="Rectangle 20"/>
          <p:cNvSpPr>
            <a:spLocks noGrp="1" noChangeArrowheads="1"/>
          </p:cNvSpPr>
          <p:nvPr>
            <p:ph type="ftr" idx="11"/>
          </p:nvPr>
        </p:nvSpPr>
        <p:spPr>
          <a:ln/>
        </p:spPr>
        <p:txBody>
          <a:bodyPr/>
          <a:lstStyle>
            <a:lvl1pPr>
              <a:defRPr/>
            </a:lvl1pPr>
          </a:lstStyle>
          <a:p>
            <a:pPr>
              <a:defRPr/>
            </a:pPr>
            <a:endParaRPr lang="es-ES"/>
          </a:p>
        </p:txBody>
      </p:sp>
      <p:sp>
        <p:nvSpPr>
          <p:cNvPr id="7" name="Rectangle 21"/>
          <p:cNvSpPr>
            <a:spLocks noGrp="1" noChangeArrowheads="1"/>
          </p:cNvSpPr>
          <p:nvPr>
            <p:ph type="sldNum" idx="12"/>
          </p:nvPr>
        </p:nvSpPr>
        <p:spPr>
          <a:ln/>
        </p:spPr>
        <p:txBody>
          <a:bodyPr/>
          <a:lstStyle>
            <a:lvl1pPr>
              <a:defRPr/>
            </a:lvl1pPr>
          </a:lstStyle>
          <a:p>
            <a:pPr>
              <a:defRPr/>
            </a:pPr>
            <a:fld id="{9D2C0EC0-FF18-48D7-8AFF-D6D37DCD93B9}" type="slidenum">
              <a:rPr lang="es-ES"/>
              <a:pPr>
                <a:defRPr/>
              </a:pPr>
              <a:t>‹Nº›</a:t>
            </a:fld>
            <a:endParaRPr lang="es-E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9"/>
          <p:cNvSpPr>
            <a:spLocks noGrp="1" noChangeArrowheads="1"/>
          </p:cNvSpPr>
          <p:nvPr>
            <p:ph type="dt" idx="10"/>
          </p:nvPr>
        </p:nvSpPr>
        <p:spPr>
          <a:ln/>
        </p:spPr>
        <p:txBody>
          <a:bodyPr/>
          <a:lstStyle>
            <a:lvl1pPr>
              <a:defRPr/>
            </a:lvl1pPr>
          </a:lstStyle>
          <a:p>
            <a:pPr>
              <a:defRPr/>
            </a:pPr>
            <a:endParaRPr lang="es-ES"/>
          </a:p>
        </p:txBody>
      </p:sp>
      <p:sp>
        <p:nvSpPr>
          <p:cNvPr id="5" name="Rectangle 20"/>
          <p:cNvSpPr>
            <a:spLocks noGrp="1" noChangeArrowheads="1"/>
          </p:cNvSpPr>
          <p:nvPr>
            <p:ph type="ftr" idx="11"/>
          </p:nvPr>
        </p:nvSpPr>
        <p:spPr>
          <a:ln/>
        </p:spPr>
        <p:txBody>
          <a:bodyPr/>
          <a:lstStyle>
            <a:lvl1pPr>
              <a:defRPr/>
            </a:lvl1pPr>
          </a:lstStyle>
          <a:p>
            <a:pPr>
              <a:defRPr/>
            </a:pPr>
            <a:endParaRPr lang="es-ES"/>
          </a:p>
        </p:txBody>
      </p:sp>
      <p:sp>
        <p:nvSpPr>
          <p:cNvPr id="6" name="Rectangle 21"/>
          <p:cNvSpPr>
            <a:spLocks noGrp="1" noChangeArrowheads="1"/>
          </p:cNvSpPr>
          <p:nvPr>
            <p:ph type="sldNum" idx="12"/>
          </p:nvPr>
        </p:nvSpPr>
        <p:spPr>
          <a:ln/>
        </p:spPr>
        <p:txBody>
          <a:bodyPr/>
          <a:lstStyle>
            <a:lvl1pPr>
              <a:defRPr/>
            </a:lvl1pPr>
          </a:lstStyle>
          <a:p>
            <a:pPr>
              <a:defRPr/>
            </a:pPr>
            <a:fld id="{A84483AB-38F7-415D-8A1A-5951CD75388D}" type="slidenum">
              <a:rPr lang="es-ES"/>
              <a:pPr>
                <a:defRPr/>
              </a:pPr>
              <a:t>‹Nº›</a:t>
            </a:fld>
            <a:endParaRPr lang="es-E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600200"/>
            <a:ext cx="2057400" cy="452596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6019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9"/>
          <p:cNvSpPr>
            <a:spLocks noGrp="1" noChangeArrowheads="1"/>
          </p:cNvSpPr>
          <p:nvPr>
            <p:ph type="dt" idx="10"/>
          </p:nvPr>
        </p:nvSpPr>
        <p:spPr>
          <a:ln/>
        </p:spPr>
        <p:txBody>
          <a:bodyPr/>
          <a:lstStyle>
            <a:lvl1pPr>
              <a:defRPr/>
            </a:lvl1pPr>
          </a:lstStyle>
          <a:p>
            <a:pPr>
              <a:defRPr/>
            </a:pPr>
            <a:endParaRPr lang="es-ES"/>
          </a:p>
        </p:txBody>
      </p:sp>
      <p:sp>
        <p:nvSpPr>
          <p:cNvPr id="5" name="Rectangle 20"/>
          <p:cNvSpPr>
            <a:spLocks noGrp="1" noChangeArrowheads="1"/>
          </p:cNvSpPr>
          <p:nvPr>
            <p:ph type="ftr" idx="11"/>
          </p:nvPr>
        </p:nvSpPr>
        <p:spPr>
          <a:ln/>
        </p:spPr>
        <p:txBody>
          <a:bodyPr/>
          <a:lstStyle>
            <a:lvl1pPr>
              <a:defRPr/>
            </a:lvl1pPr>
          </a:lstStyle>
          <a:p>
            <a:pPr>
              <a:defRPr/>
            </a:pPr>
            <a:endParaRPr lang="es-ES"/>
          </a:p>
        </p:txBody>
      </p:sp>
      <p:sp>
        <p:nvSpPr>
          <p:cNvPr id="6" name="Rectangle 21"/>
          <p:cNvSpPr>
            <a:spLocks noGrp="1" noChangeArrowheads="1"/>
          </p:cNvSpPr>
          <p:nvPr>
            <p:ph type="sldNum" idx="12"/>
          </p:nvPr>
        </p:nvSpPr>
        <p:spPr>
          <a:ln/>
        </p:spPr>
        <p:txBody>
          <a:bodyPr/>
          <a:lstStyle>
            <a:lvl1pPr>
              <a:defRPr/>
            </a:lvl1pPr>
          </a:lstStyle>
          <a:p>
            <a:pPr>
              <a:defRPr/>
            </a:pPr>
            <a:fld id="{ED6DD4E6-5256-452A-9079-CCDDEB7C93D7}"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idx="10"/>
          </p:nvPr>
        </p:nvSpPr>
        <p:spPr>
          <a:ln/>
        </p:spPr>
        <p:txBody>
          <a:bodyPr/>
          <a:lstStyle>
            <a:lvl1pPr>
              <a:defRPr/>
            </a:lvl1pPr>
          </a:lstStyle>
          <a:p>
            <a:pPr>
              <a:defRPr/>
            </a:pPr>
            <a:endParaRPr lang="es-ES"/>
          </a:p>
        </p:txBody>
      </p:sp>
      <p:sp>
        <p:nvSpPr>
          <p:cNvPr id="6" name="Rectangle 5"/>
          <p:cNvSpPr>
            <a:spLocks noGrp="1" noChangeArrowheads="1"/>
          </p:cNvSpPr>
          <p:nvPr>
            <p:ph type="sldNum" idx="11"/>
          </p:nvPr>
        </p:nvSpPr>
        <p:spPr>
          <a:ln/>
        </p:spPr>
        <p:txBody>
          <a:bodyPr/>
          <a:lstStyle>
            <a:lvl1pPr>
              <a:defRPr/>
            </a:lvl1pPr>
          </a:lstStyle>
          <a:p>
            <a:pPr>
              <a:defRPr/>
            </a:pPr>
            <a:fld id="{ECE80010-4AFE-4D0E-90BC-2BF53EDA9766}"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idx="10"/>
          </p:nvPr>
        </p:nvSpPr>
        <p:spPr>
          <a:ln/>
        </p:spPr>
        <p:txBody>
          <a:bodyPr/>
          <a:lstStyle>
            <a:lvl1pPr>
              <a:defRPr/>
            </a:lvl1pPr>
          </a:lstStyle>
          <a:p>
            <a:pPr>
              <a:defRPr/>
            </a:pPr>
            <a:endParaRPr lang="es-ES"/>
          </a:p>
        </p:txBody>
      </p:sp>
      <p:sp>
        <p:nvSpPr>
          <p:cNvPr id="6" name="Rectangle 5"/>
          <p:cNvSpPr>
            <a:spLocks noGrp="1" noChangeArrowheads="1"/>
          </p:cNvSpPr>
          <p:nvPr>
            <p:ph type="sldNum" idx="11"/>
          </p:nvPr>
        </p:nvSpPr>
        <p:spPr>
          <a:ln/>
        </p:spPr>
        <p:txBody>
          <a:bodyPr/>
          <a:lstStyle>
            <a:lvl1pPr>
              <a:defRPr/>
            </a:lvl1pPr>
          </a:lstStyle>
          <a:p>
            <a:pPr>
              <a:defRPr/>
            </a:pPr>
            <a:fld id="{DFBEE54C-836B-41DB-8757-1448F30D4D63}"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00125" y="3267075"/>
            <a:ext cx="7407275" cy="9525"/>
          </a:xfrm>
          <a:prstGeom prst="rect">
            <a:avLst/>
          </a:prstGeom>
          <a:solidFill>
            <a:srgbClr val="DDDDDD"/>
          </a:solidFill>
          <a:ln w="9525">
            <a:noFill/>
            <a:round/>
            <a:headEnd/>
            <a:tailEnd/>
          </a:ln>
          <a:effectLst>
            <a:outerShdw dist="12960" dir="5400000" algn="ctr" rotWithShape="0">
              <a:srgbClr val="000000">
                <a:alpha val="75014"/>
              </a:srgbClr>
            </a:outerShdw>
          </a:effectLst>
        </p:spPr>
        <p:txBody>
          <a:bodyPr wrap="none" anchor="ctr"/>
          <a:lstStyle/>
          <a:p>
            <a:pPr>
              <a:defRPr/>
            </a:pPr>
            <a:endParaRPr lang="es-ES">
              <a:ea typeface="+mn-ea"/>
              <a:cs typeface="Arial" charset="0"/>
            </a:endParaRPr>
          </a:p>
        </p:txBody>
      </p:sp>
      <p:sp>
        <p:nvSpPr>
          <p:cNvPr id="1027" name="Rectangle 2"/>
          <p:cNvSpPr>
            <a:spLocks noGrp="1" noChangeArrowheads="1"/>
          </p:cNvSpPr>
          <p:nvPr>
            <p:ph type="title"/>
          </p:nvPr>
        </p:nvSpPr>
        <p:spPr bwMode="auto">
          <a:xfrm>
            <a:off x="457200" y="254000"/>
            <a:ext cx="8228013" cy="1141413"/>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smtClean="0"/>
              <a:t>Pulse para editar el formato del texto de título</a:t>
            </a:r>
          </a:p>
        </p:txBody>
      </p:sp>
      <p:sp>
        <p:nvSpPr>
          <p:cNvPr id="1028" name="Rectangle 3"/>
          <p:cNvSpPr>
            <a:spLocks noGrp="1" noChangeArrowheads="1"/>
          </p:cNvSpPr>
          <p:nvPr>
            <p:ph type="body" idx="1"/>
          </p:nvPr>
        </p:nvSpPr>
        <p:spPr bwMode="auto">
          <a:xfrm>
            <a:off x="457200" y="1646238"/>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Pulse para editar el formato de esquema del texto</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p:txBody>
      </p:sp>
      <p:sp>
        <p:nvSpPr>
          <p:cNvPr id="2" name="Rectangle 4"/>
          <p:cNvSpPr>
            <a:spLocks noGrp="1" noChangeArrowheads="1"/>
          </p:cNvSpPr>
          <p:nvPr>
            <p:ph type="dt"/>
          </p:nvPr>
        </p:nvSpPr>
        <p:spPr bwMode="auto">
          <a:xfrm>
            <a:off x="5562600" y="6513513"/>
            <a:ext cx="3000375" cy="2730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mn-ea"/>
                <a:cs typeface="Arial" charset="0"/>
              </a:defRPr>
            </a:lvl1pPr>
          </a:lstStyle>
          <a:p>
            <a:pPr>
              <a:defRPr/>
            </a:pPr>
            <a:endParaRPr lang="es-ES"/>
          </a:p>
        </p:txBody>
      </p:sp>
      <p:sp>
        <p:nvSpPr>
          <p:cNvPr id="1029" name="Rectangle 5"/>
          <p:cNvSpPr>
            <a:spLocks noGrp="1" noChangeArrowheads="1"/>
          </p:cNvSpPr>
          <p:nvPr>
            <p:ph type="sldNum"/>
          </p:nvPr>
        </p:nvSpPr>
        <p:spPr bwMode="auto">
          <a:xfrm>
            <a:off x="8639175" y="6513513"/>
            <a:ext cx="461963" cy="2730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mn-ea"/>
                <a:cs typeface="Arial" charset="0"/>
              </a:defRPr>
            </a:lvl1pPr>
          </a:lstStyle>
          <a:p>
            <a:pPr>
              <a:defRPr/>
            </a:pPr>
            <a:fld id="{453AB2F2-DC0D-451E-AADE-F3A6BA516D81}" type="slidenum">
              <a:rPr lang="es-ES"/>
              <a:pPr>
                <a:defRPr/>
              </a:pPr>
              <a:t>‹Nº›</a:t>
            </a:fld>
            <a:endParaRPr lang="es-ES"/>
          </a:p>
        </p:txBody>
      </p:sp>
      <p:sp>
        <p:nvSpPr>
          <p:cNvPr id="1030" name="Text Box 6"/>
          <p:cNvSpPr txBox="1">
            <a:spLocks noChangeArrowheads="1"/>
          </p:cNvSpPr>
          <p:nvPr/>
        </p:nvSpPr>
        <p:spPr bwMode="auto">
          <a:xfrm>
            <a:off x="1600200" y="6513513"/>
            <a:ext cx="3906838" cy="274637"/>
          </a:xfrm>
          <a:prstGeom prst="rect">
            <a:avLst/>
          </a:prstGeom>
          <a:noFill/>
          <a:ln w="9525">
            <a:noFill/>
            <a:round/>
            <a:headEnd/>
            <a:tailEnd/>
          </a:ln>
          <a:effectLst/>
        </p:spPr>
        <p:txBody>
          <a:bodyPr wrap="none" anchor="ctr"/>
          <a:lstStyle/>
          <a:p>
            <a:pPr>
              <a:defRPr/>
            </a:pPr>
            <a:endParaRPr lang="es-ES">
              <a:ea typeface="+mn-ea"/>
              <a:cs typeface="Arial" charset="0"/>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mj-lt"/>
          <a:ea typeface="+mj-ea"/>
          <a:cs typeface="+mj-cs"/>
        </a:defRPr>
      </a:lvl1pPr>
      <a:lvl2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2pPr>
      <a:lvl3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3pPr>
      <a:lvl4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4pPr>
      <a:lvl5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5pPr>
      <a:lvl6pPr marL="25146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6pPr>
      <a:lvl7pPr marL="29718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7pPr>
      <a:lvl8pPr marL="34290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8pPr>
      <a:lvl9pPr marL="38862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8" charset="0"/>
        <a:buChar char="•"/>
        <a:defRPr sz="3200">
          <a:solidFill>
            <a:srgbClr val="FFFFFF"/>
          </a:solidFill>
          <a:latin typeface="+mn-lt"/>
          <a:ea typeface="+mn-ea"/>
          <a:cs typeface="+mn-cs"/>
        </a:defRPr>
      </a:lvl1pPr>
      <a:lvl2pPr marL="742950" indent="-285750" algn="l" defTabSz="449263" rtl="0" eaLnBrk="0" fontAlgn="base" hangingPunct="0">
        <a:spcBef>
          <a:spcPts val="400"/>
        </a:spcBef>
        <a:spcAft>
          <a:spcPct val="0"/>
        </a:spcAft>
        <a:buClr>
          <a:srgbClr val="000000"/>
        </a:buClr>
        <a:buSzPct val="100000"/>
        <a:buFont typeface="Times New Roman" pitchFamily="18" charset="0"/>
        <a:buChar char="–"/>
        <a:defRPr sz="2600">
          <a:solidFill>
            <a:srgbClr val="FFFFFF"/>
          </a:solidFill>
          <a:latin typeface="+mn-lt"/>
          <a:ea typeface="+mn-ea"/>
        </a:defRPr>
      </a:lvl2pPr>
      <a:lvl3pPr marL="1143000" indent="-228600" algn="l" defTabSz="449263" rtl="0" eaLnBrk="0" fontAlgn="base" hangingPunct="0">
        <a:spcBef>
          <a:spcPts val="400"/>
        </a:spcBef>
        <a:spcAft>
          <a:spcPct val="0"/>
        </a:spcAft>
        <a:buClr>
          <a:srgbClr val="000000"/>
        </a:buClr>
        <a:buSzPct val="100000"/>
        <a:buFont typeface="Times New Roman" pitchFamily="18" charset="0"/>
        <a:buChar char="•"/>
        <a:defRPr sz="2300">
          <a:solidFill>
            <a:srgbClr val="FFFFFF"/>
          </a:solidFill>
          <a:latin typeface="+mn-lt"/>
          <a:ea typeface="+mn-ea"/>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buChar char="»"/>
        <a:defRPr sz="1900">
          <a:solidFill>
            <a:srgbClr val="FFFFFF"/>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152400" y="133350"/>
            <a:ext cx="8831263" cy="6589713"/>
            <a:chOff x="96" y="84"/>
            <a:chExt cx="5563" cy="4151"/>
          </a:xfrm>
        </p:grpSpPr>
        <p:pic>
          <p:nvPicPr>
            <p:cNvPr id="2" name="Picture 2"/>
            <p:cNvPicPr>
              <a:picLocks noChangeAspect="1" noChangeArrowheads="1"/>
            </p:cNvPicPr>
            <p:nvPr/>
          </p:nvPicPr>
          <p:blipFill>
            <a:blip r:embed="rId14" cstate="print"/>
            <a:srcRect/>
            <a:stretch>
              <a:fillRect/>
            </a:stretch>
          </p:blipFill>
          <p:spPr bwMode="auto">
            <a:xfrm>
              <a:off x="96" y="84"/>
              <a:ext cx="5563" cy="4151"/>
            </a:xfrm>
            <a:prstGeom prst="rect">
              <a:avLst/>
            </a:prstGeom>
            <a:noFill/>
            <a:ln w="9525">
              <a:noFill/>
              <a:round/>
              <a:headEnd/>
              <a:tailEnd/>
            </a:ln>
          </p:spPr>
        </p:pic>
        <p:sp>
          <p:nvSpPr>
            <p:cNvPr id="2051" name="Text Box 3"/>
            <p:cNvSpPr txBox="1">
              <a:spLocks noChangeArrowheads="1"/>
            </p:cNvSpPr>
            <p:nvPr/>
          </p:nvSpPr>
          <p:spPr bwMode="auto">
            <a:xfrm>
              <a:off x="247" y="236"/>
              <a:ext cx="5263" cy="3848"/>
            </a:xfrm>
            <a:prstGeom prst="rect">
              <a:avLst/>
            </a:prstGeom>
            <a:noFill/>
            <a:ln w="9525">
              <a:noFill/>
              <a:round/>
              <a:headEnd/>
              <a:tailEnd/>
            </a:ln>
            <a:effectLst/>
          </p:spPr>
          <p:txBody>
            <a:bodyPr wrap="none" anchor="ctr"/>
            <a:lstStyle/>
            <a:p>
              <a:pPr>
                <a:defRPr/>
              </a:pPr>
              <a:endParaRPr lang="es-ES">
                <a:ea typeface="+mn-ea"/>
                <a:cs typeface="Arial" charset="0"/>
              </a:endParaRPr>
            </a:p>
          </p:txBody>
        </p:sp>
      </p:grpSp>
      <p:sp>
        <p:nvSpPr>
          <p:cNvPr id="2052" name="Rectangle 4"/>
          <p:cNvSpPr>
            <a:spLocks noChangeArrowheads="1"/>
          </p:cNvSpPr>
          <p:nvPr/>
        </p:nvSpPr>
        <p:spPr bwMode="auto">
          <a:xfrm>
            <a:off x="617538" y="2165350"/>
            <a:ext cx="3748087" cy="9525"/>
          </a:xfrm>
          <a:prstGeom prst="rect">
            <a:avLst/>
          </a:prstGeom>
          <a:solidFill>
            <a:srgbClr val="DDDDDD"/>
          </a:solidFill>
          <a:ln w="9525">
            <a:noFill/>
            <a:round/>
            <a:headEnd/>
            <a:tailEnd/>
          </a:ln>
          <a:effectLst>
            <a:outerShdw dist="12960" dir="5400000" algn="ctr" rotWithShape="0">
              <a:srgbClr val="000000">
                <a:alpha val="75014"/>
              </a:srgbClr>
            </a:outerShdw>
          </a:effectLst>
        </p:spPr>
        <p:txBody>
          <a:bodyPr wrap="none" anchor="ctr"/>
          <a:lstStyle/>
          <a:p>
            <a:pPr>
              <a:defRPr/>
            </a:pPr>
            <a:endParaRPr lang="es-ES">
              <a:ea typeface="+mn-ea"/>
              <a:cs typeface="Arial" charset="0"/>
            </a:endParaRPr>
          </a:p>
        </p:txBody>
      </p:sp>
      <p:sp>
        <p:nvSpPr>
          <p:cNvPr id="2053" name="Rectangle 5"/>
          <p:cNvSpPr>
            <a:spLocks noChangeArrowheads="1"/>
          </p:cNvSpPr>
          <p:nvPr/>
        </p:nvSpPr>
        <p:spPr bwMode="auto">
          <a:xfrm>
            <a:off x="4800600" y="2165350"/>
            <a:ext cx="3749675" cy="9525"/>
          </a:xfrm>
          <a:prstGeom prst="rect">
            <a:avLst/>
          </a:prstGeom>
          <a:solidFill>
            <a:srgbClr val="DDDDDD"/>
          </a:solidFill>
          <a:ln w="9525">
            <a:noFill/>
            <a:round/>
            <a:headEnd/>
            <a:tailEnd/>
          </a:ln>
          <a:effectLst>
            <a:outerShdw dist="12960" dir="5400000" algn="ctr" rotWithShape="0">
              <a:srgbClr val="000000">
                <a:alpha val="75014"/>
              </a:srgbClr>
            </a:outerShdw>
          </a:effectLst>
        </p:spPr>
        <p:txBody>
          <a:bodyPr wrap="none" anchor="ctr"/>
          <a:lstStyle/>
          <a:p>
            <a:pPr>
              <a:defRPr/>
            </a:pPr>
            <a:endParaRPr lang="es-ES">
              <a:ea typeface="+mn-ea"/>
              <a:cs typeface="Arial" charset="0"/>
            </a:endParaRPr>
          </a:p>
        </p:txBody>
      </p:sp>
      <p:sp>
        <p:nvSpPr>
          <p:cNvPr id="3" name="Rectangle 6"/>
          <p:cNvSpPr>
            <a:spLocks noGrp="1" noChangeArrowheads="1"/>
          </p:cNvSpPr>
          <p:nvPr>
            <p:ph type="title"/>
          </p:nvPr>
        </p:nvSpPr>
        <p:spPr bwMode="auto">
          <a:xfrm>
            <a:off x="457200" y="254000"/>
            <a:ext cx="8228013" cy="1141413"/>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smtClean="0"/>
              <a:t>Pulse para editar el formato del texto de título</a:t>
            </a:r>
          </a:p>
        </p:txBody>
      </p:sp>
      <p:sp>
        <p:nvSpPr>
          <p:cNvPr id="2054" name="Rectangle 7"/>
          <p:cNvSpPr>
            <a:spLocks noGrp="1" noChangeArrowheads="1"/>
          </p:cNvSpPr>
          <p:nvPr>
            <p:ph type="body" idx="1"/>
          </p:nvPr>
        </p:nvSpPr>
        <p:spPr bwMode="auto">
          <a:xfrm>
            <a:off x="457200" y="1646238"/>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Pulse para editar el formato de esquema del texto</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p:txBody>
      </p:sp>
      <p:sp>
        <p:nvSpPr>
          <p:cNvPr id="2056" name="Rectangle 8"/>
          <p:cNvSpPr>
            <a:spLocks noGrp="1" noChangeArrowheads="1"/>
          </p:cNvSpPr>
          <p:nvPr>
            <p:ph type="dt"/>
          </p:nvPr>
        </p:nvSpPr>
        <p:spPr bwMode="auto">
          <a:xfrm>
            <a:off x="5562600" y="6400800"/>
            <a:ext cx="3000375" cy="2730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449263" algn="l"/>
                <a:tab pos="898525" algn="l"/>
                <a:tab pos="1347788" algn="l"/>
                <a:tab pos="1797050" algn="l"/>
                <a:tab pos="2246313" algn="l"/>
                <a:tab pos="2695575" algn="l"/>
              </a:tabLst>
              <a:defRPr sz="1300">
                <a:solidFill>
                  <a:srgbClr val="AAAAAA"/>
                </a:solidFill>
                <a:latin typeface="Times New Roman" pitchFamily="18" charset="0"/>
                <a:ea typeface="+mn-ea"/>
                <a:cs typeface="Segoe UI" pitchFamily="34" charset="0"/>
              </a:defRPr>
            </a:lvl1pPr>
          </a:lstStyle>
          <a:p>
            <a:pPr>
              <a:defRPr/>
            </a:pPr>
            <a:endParaRPr lang="es-ES"/>
          </a:p>
        </p:txBody>
      </p:sp>
      <p:sp>
        <p:nvSpPr>
          <p:cNvPr id="2057" name="Text Box 9"/>
          <p:cNvSpPr txBox="1">
            <a:spLocks noChangeArrowheads="1"/>
          </p:cNvSpPr>
          <p:nvPr/>
        </p:nvSpPr>
        <p:spPr bwMode="auto">
          <a:xfrm>
            <a:off x="1295400" y="6400800"/>
            <a:ext cx="4211638" cy="274638"/>
          </a:xfrm>
          <a:prstGeom prst="rect">
            <a:avLst/>
          </a:prstGeom>
          <a:noFill/>
          <a:ln w="9525">
            <a:noFill/>
            <a:round/>
            <a:headEnd/>
            <a:tailEnd/>
          </a:ln>
          <a:effectLst/>
        </p:spPr>
        <p:txBody>
          <a:bodyPr wrap="none" anchor="ctr"/>
          <a:lstStyle/>
          <a:p>
            <a:pPr>
              <a:defRPr/>
            </a:pPr>
            <a:endParaRPr lang="es-ES">
              <a:ea typeface="+mn-ea"/>
              <a:cs typeface="Arial" charset="0"/>
            </a:endParaRPr>
          </a:p>
        </p:txBody>
      </p:sp>
      <p:sp>
        <p:nvSpPr>
          <p:cNvPr id="2058" name="Rectangle 10"/>
          <p:cNvSpPr>
            <a:spLocks noGrp="1" noChangeArrowheads="1"/>
          </p:cNvSpPr>
          <p:nvPr>
            <p:ph type="sldNum"/>
          </p:nvPr>
        </p:nvSpPr>
        <p:spPr bwMode="auto">
          <a:xfrm>
            <a:off x="8640763" y="6515100"/>
            <a:ext cx="463550" cy="2714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449263" algn="l"/>
              </a:tabLst>
              <a:defRPr sz="1600">
                <a:solidFill>
                  <a:srgbClr val="EDEDED"/>
                </a:solidFill>
                <a:latin typeface="Times New Roman" pitchFamily="18" charset="0"/>
                <a:ea typeface="+mn-ea"/>
                <a:cs typeface="Segoe UI" pitchFamily="34" charset="0"/>
              </a:defRPr>
            </a:lvl1pPr>
          </a:lstStyle>
          <a:p>
            <a:pPr>
              <a:defRPr/>
            </a:pPr>
            <a:fld id="{15FBC00E-6F93-4923-8866-30C2DED6744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mj-lt"/>
          <a:ea typeface="+mj-ea"/>
          <a:cs typeface="+mj-cs"/>
        </a:defRPr>
      </a:lvl1pPr>
      <a:lvl2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2pPr>
      <a:lvl3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3pPr>
      <a:lvl4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4pPr>
      <a:lvl5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5pPr>
      <a:lvl6pPr marL="25146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6pPr>
      <a:lvl7pPr marL="29718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7pPr>
      <a:lvl8pPr marL="34290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8pPr>
      <a:lvl9pPr marL="38862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8" charset="0"/>
        <a:buChar char="•"/>
        <a:defRPr sz="3200">
          <a:solidFill>
            <a:srgbClr val="FFFFFF"/>
          </a:solidFill>
          <a:latin typeface="+mn-lt"/>
          <a:ea typeface="+mn-ea"/>
          <a:cs typeface="+mn-cs"/>
        </a:defRPr>
      </a:lvl1pPr>
      <a:lvl2pPr marL="742950" indent="-285750" algn="l" defTabSz="449263" rtl="0" eaLnBrk="0" fontAlgn="base" hangingPunct="0">
        <a:spcBef>
          <a:spcPts val="400"/>
        </a:spcBef>
        <a:spcAft>
          <a:spcPct val="0"/>
        </a:spcAft>
        <a:buClr>
          <a:srgbClr val="000000"/>
        </a:buClr>
        <a:buSzPct val="100000"/>
        <a:buFont typeface="Times New Roman" pitchFamily="18" charset="0"/>
        <a:buChar char="–"/>
        <a:defRPr sz="2600">
          <a:solidFill>
            <a:srgbClr val="FFFFFF"/>
          </a:solidFill>
          <a:latin typeface="+mn-lt"/>
          <a:ea typeface="+mn-ea"/>
        </a:defRPr>
      </a:lvl2pPr>
      <a:lvl3pPr marL="1143000" indent="-228600" algn="l" defTabSz="449263" rtl="0" eaLnBrk="0" fontAlgn="base" hangingPunct="0">
        <a:spcBef>
          <a:spcPts val="400"/>
        </a:spcBef>
        <a:spcAft>
          <a:spcPct val="0"/>
        </a:spcAft>
        <a:buClr>
          <a:srgbClr val="000000"/>
        </a:buClr>
        <a:buSzPct val="100000"/>
        <a:buFont typeface="Times New Roman" pitchFamily="18" charset="0"/>
        <a:buChar char="•"/>
        <a:defRPr sz="2300">
          <a:solidFill>
            <a:srgbClr val="FFFFFF"/>
          </a:solidFill>
          <a:latin typeface="+mn-lt"/>
          <a:ea typeface="+mn-ea"/>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buChar char="»"/>
        <a:defRPr sz="1900">
          <a:solidFill>
            <a:srgbClr val="FFFFFF"/>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grpSp>
        <p:nvGrpSpPr>
          <p:cNvPr id="3074" name="Group 1"/>
          <p:cNvGrpSpPr>
            <a:grpSpLocks/>
          </p:cNvGrpSpPr>
          <p:nvPr/>
        </p:nvGrpSpPr>
        <p:grpSpPr bwMode="auto">
          <a:xfrm>
            <a:off x="152400" y="133350"/>
            <a:ext cx="8831263" cy="6589713"/>
            <a:chOff x="96" y="84"/>
            <a:chExt cx="5563" cy="4151"/>
          </a:xfrm>
        </p:grpSpPr>
        <p:pic>
          <p:nvPicPr>
            <p:cNvPr id="2" name="Picture 2"/>
            <p:cNvPicPr>
              <a:picLocks noChangeAspect="1" noChangeArrowheads="1"/>
            </p:cNvPicPr>
            <p:nvPr/>
          </p:nvPicPr>
          <p:blipFill>
            <a:blip r:embed="rId14" cstate="print"/>
            <a:srcRect/>
            <a:stretch>
              <a:fillRect/>
            </a:stretch>
          </p:blipFill>
          <p:spPr bwMode="auto">
            <a:xfrm>
              <a:off x="96" y="84"/>
              <a:ext cx="5563" cy="4151"/>
            </a:xfrm>
            <a:prstGeom prst="rect">
              <a:avLst/>
            </a:prstGeom>
            <a:noFill/>
            <a:ln w="9525">
              <a:noFill/>
              <a:round/>
              <a:headEnd/>
              <a:tailEnd/>
            </a:ln>
          </p:spPr>
        </p:pic>
        <p:sp>
          <p:nvSpPr>
            <p:cNvPr id="3075" name="Text Box 3"/>
            <p:cNvSpPr txBox="1">
              <a:spLocks noChangeArrowheads="1"/>
            </p:cNvSpPr>
            <p:nvPr/>
          </p:nvSpPr>
          <p:spPr bwMode="auto">
            <a:xfrm>
              <a:off x="247" y="236"/>
              <a:ext cx="5263" cy="3848"/>
            </a:xfrm>
            <a:prstGeom prst="rect">
              <a:avLst/>
            </a:prstGeom>
            <a:noFill/>
            <a:ln w="9525">
              <a:noFill/>
              <a:round/>
              <a:headEnd/>
              <a:tailEnd/>
            </a:ln>
            <a:effectLst/>
          </p:spPr>
          <p:txBody>
            <a:bodyPr wrap="none" anchor="ctr"/>
            <a:lstStyle/>
            <a:p>
              <a:pPr>
                <a:defRPr/>
              </a:pPr>
              <a:endParaRPr lang="es-ES">
                <a:ea typeface="+mn-ea"/>
                <a:cs typeface="Arial" charset="0"/>
              </a:endParaRPr>
            </a:p>
          </p:txBody>
        </p:sp>
      </p:grpSp>
      <p:sp>
        <p:nvSpPr>
          <p:cNvPr id="3076" name="Rectangle 4"/>
          <p:cNvSpPr>
            <a:spLocks noChangeArrowheads="1"/>
          </p:cNvSpPr>
          <p:nvPr/>
        </p:nvSpPr>
        <p:spPr bwMode="auto">
          <a:xfrm>
            <a:off x="588963" y="1423988"/>
            <a:ext cx="8001000" cy="9525"/>
          </a:xfrm>
          <a:prstGeom prst="rect">
            <a:avLst/>
          </a:prstGeom>
          <a:solidFill>
            <a:srgbClr val="DDDDDD"/>
          </a:solidFill>
          <a:ln w="9525">
            <a:noFill/>
            <a:round/>
            <a:headEnd/>
            <a:tailEnd/>
          </a:ln>
          <a:effectLst>
            <a:outerShdw dist="12960" dir="5400000" algn="ctr" rotWithShape="0">
              <a:srgbClr val="000000">
                <a:alpha val="75014"/>
              </a:srgbClr>
            </a:outerShdw>
          </a:effectLst>
        </p:spPr>
        <p:txBody>
          <a:bodyPr wrap="none" anchor="ctr"/>
          <a:lstStyle/>
          <a:p>
            <a:pPr>
              <a:defRPr/>
            </a:pPr>
            <a:endParaRPr lang="es-ES">
              <a:ea typeface="+mn-ea"/>
              <a:cs typeface="Arial" charset="0"/>
            </a:endParaRPr>
          </a:p>
        </p:txBody>
      </p:sp>
      <p:sp>
        <p:nvSpPr>
          <p:cNvPr id="3" name="Rectangle 5"/>
          <p:cNvSpPr>
            <a:spLocks noGrp="1" noChangeArrowheads="1"/>
          </p:cNvSpPr>
          <p:nvPr>
            <p:ph type="title"/>
          </p:nvPr>
        </p:nvSpPr>
        <p:spPr bwMode="auto">
          <a:xfrm>
            <a:off x="457200" y="254000"/>
            <a:ext cx="8228013" cy="1141413"/>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smtClean="0"/>
              <a:t>Pulse para editar el formato del texto de título</a:t>
            </a:r>
          </a:p>
        </p:txBody>
      </p:sp>
      <p:sp>
        <p:nvSpPr>
          <p:cNvPr id="3077" name="Rectangle 6"/>
          <p:cNvSpPr>
            <a:spLocks noGrp="1" noChangeArrowheads="1"/>
          </p:cNvSpPr>
          <p:nvPr>
            <p:ph type="body" idx="1"/>
          </p:nvPr>
        </p:nvSpPr>
        <p:spPr bwMode="auto">
          <a:xfrm>
            <a:off x="457200" y="1646238"/>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Pulse para editar el formato de esquema del texto</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p:txBody>
      </p:sp>
      <p:sp>
        <p:nvSpPr>
          <p:cNvPr id="3079" name="Rectangle 7"/>
          <p:cNvSpPr>
            <a:spLocks noGrp="1" noChangeArrowheads="1"/>
          </p:cNvSpPr>
          <p:nvPr>
            <p:ph type="dt"/>
          </p:nvPr>
        </p:nvSpPr>
        <p:spPr bwMode="auto">
          <a:xfrm>
            <a:off x="5562600" y="6400800"/>
            <a:ext cx="3000375" cy="2730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449263" algn="l"/>
                <a:tab pos="898525" algn="l"/>
                <a:tab pos="1347788" algn="l"/>
                <a:tab pos="1797050" algn="l"/>
                <a:tab pos="2246313" algn="l"/>
                <a:tab pos="2695575" algn="l"/>
              </a:tabLst>
              <a:defRPr sz="1300">
                <a:solidFill>
                  <a:srgbClr val="AAAAAA"/>
                </a:solidFill>
                <a:latin typeface="Times New Roman" pitchFamily="18" charset="0"/>
                <a:ea typeface="+mn-ea"/>
                <a:cs typeface="Segoe UI" pitchFamily="34" charset="0"/>
              </a:defRPr>
            </a:lvl1pPr>
          </a:lstStyle>
          <a:p>
            <a:pPr>
              <a:defRPr/>
            </a:pPr>
            <a:endParaRPr lang="es-ES"/>
          </a:p>
        </p:txBody>
      </p:sp>
      <p:sp>
        <p:nvSpPr>
          <p:cNvPr id="3080" name="Text Box 8"/>
          <p:cNvSpPr txBox="1">
            <a:spLocks noChangeArrowheads="1"/>
          </p:cNvSpPr>
          <p:nvPr/>
        </p:nvSpPr>
        <p:spPr bwMode="auto">
          <a:xfrm>
            <a:off x="1295400" y="6400800"/>
            <a:ext cx="4211638" cy="274638"/>
          </a:xfrm>
          <a:prstGeom prst="rect">
            <a:avLst/>
          </a:prstGeom>
          <a:noFill/>
          <a:ln w="9525">
            <a:noFill/>
            <a:round/>
            <a:headEnd/>
            <a:tailEnd/>
          </a:ln>
          <a:effectLst/>
        </p:spPr>
        <p:txBody>
          <a:bodyPr wrap="none" anchor="ctr"/>
          <a:lstStyle/>
          <a:p>
            <a:pPr>
              <a:defRPr/>
            </a:pPr>
            <a:endParaRPr lang="es-ES">
              <a:ea typeface="+mn-ea"/>
              <a:cs typeface="Arial" charset="0"/>
            </a:endParaRPr>
          </a:p>
        </p:txBody>
      </p:sp>
      <p:sp>
        <p:nvSpPr>
          <p:cNvPr id="3081" name="Rectangle 9"/>
          <p:cNvSpPr>
            <a:spLocks noGrp="1" noChangeArrowheads="1"/>
          </p:cNvSpPr>
          <p:nvPr>
            <p:ph type="sldNum"/>
          </p:nvPr>
        </p:nvSpPr>
        <p:spPr bwMode="auto">
          <a:xfrm>
            <a:off x="8639175" y="6515100"/>
            <a:ext cx="461963" cy="2714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449263" algn="l"/>
              </a:tabLst>
              <a:defRPr sz="1600">
                <a:solidFill>
                  <a:srgbClr val="EDEDED"/>
                </a:solidFill>
                <a:latin typeface="Times New Roman" pitchFamily="18" charset="0"/>
                <a:ea typeface="+mn-ea"/>
                <a:cs typeface="Segoe UI" pitchFamily="34" charset="0"/>
              </a:defRPr>
            </a:lvl1pPr>
          </a:lstStyle>
          <a:p>
            <a:pPr>
              <a:defRPr/>
            </a:pPr>
            <a:fld id="{2E355332-0918-4F41-9634-6AC3D655BBC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mj-lt"/>
          <a:ea typeface="+mj-ea"/>
          <a:cs typeface="+mj-cs"/>
        </a:defRPr>
      </a:lvl1pPr>
      <a:lvl2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2pPr>
      <a:lvl3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3pPr>
      <a:lvl4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4pPr>
      <a:lvl5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5pPr>
      <a:lvl6pPr marL="25146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6pPr>
      <a:lvl7pPr marL="29718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7pPr>
      <a:lvl8pPr marL="34290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8pPr>
      <a:lvl9pPr marL="38862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8" charset="0"/>
        <a:buChar char="•"/>
        <a:defRPr sz="3200">
          <a:solidFill>
            <a:srgbClr val="FFFFFF"/>
          </a:solidFill>
          <a:latin typeface="+mn-lt"/>
          <a:ea typeface="+mn-ea"/>
          <a:cs typeface="+mn-cs"/>
        </a:defRPr>
      </a:lvl1pPr>
      <a:lvl2pPr marL="742950" indent="-285750" algn="l" defTabSz="449263" rtl="0" eaLnBrk="0" fontAlgn="base" hangingPunct="0">
        <a:spcBef>
          <a:spcPts val="400"/>
        </a:spcBef>
        <a:spcAft>
          <a:spcPct val="0"/>
        </a:spcAft>
        <a:buClr>
          <a:srgbClr val="000000"/>
        </a:buClr>
        <a:buSzPct val="100000"/>
        <a:buFont typeface="Times New Roman" pitchFamily="18" charset="0"/>
        <a:buChar char="–"/>
        <a:defRPr sz="2600">
          <a:solidFill>
            <a:srgbClr val="FFFFFF"/>
          </a:solidFill>
          <a:latin typeface="+mn-lt"/>
          <a:ea typeface="+mn-ea"/>
        </a:defRPr>
      </a:lvl2pPr>
      <a:lvl3pPr marL="1143000" indent="-228600" algn="l" defTabSz="449263" rtl="0" eaLnBrk="0" fontAlgn="base" hangingPunct="0">
        <a:spcBef>
          <a:spcPts val="400"/>
        </a:spcBef>
        <a:spcAft>
          <a:spcPct val="0"/>
        </a:spcAft>
        <a:buClr>
          <a:srgbClr val="000000"/>
        </a:buClr>
        <a:buSzPct val="100000"/>
        <a:buFont typeface="Times New Roman" pitchFamily="18" charset="0"/>
        <a:buChar char="•"/>
        <a:defRPr sz="2300">
          <a:solidFill>
            <a:srgbClr val="FFFFFF"/>
          </a:solidFill>
          <a:latin typeface="+mn-lt"/>
          <a:ea typeface="+mn-ea"/>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buChar char="»"/>
        <a:defRPr sz="1900">
          <a:solidFill>
            <a:srgbClr val="FFFFFF"/>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5057775" y="1057275"/>
            <a:ext cx="3748088" cy="9525"/>
          </a:xfrm>
          <a:prstGeom prst="rect">
            <a:avLst/>
          </a:prstGeom>
          <a:solidFill>
            <a:srgbClr val="DDDDDD"/>
          </a:solidFill>
          <a:ln w="9525">
            <a:noFill/>
            <a:round/>
            <a:headEnd/>
            <a:tailEnd/>
          </a:ln>
          <a:effectLst>
            <a:outerShdw dist="12960" dir="5400000" algn="ctr" rotWithShape="0">
              <a:srgbClr val="000000">
                <a:alpha val="75014"/>
              </a:srgbClr>
            </a:outerShdw>
          </a:effectLst>
        </p:spPr>
        <p:txBody>
          <a:bodyPr wrap="none" anchor="ctr"/>
          <a:lstStyle/>
          <a:p>
            <a:pPr>
              <a:defRPr/>
            </a:pPr>
            <a:endParaRPr lang="es-ES">
              <a:ea typeface="+mn-ea"/>
              <a:cs typeface="Arial" charset="0"/>
            </a:endParaRPr>
          </a:p>
        </p:txBody>
      </p:sp>
      <p:sp>
        <p:nvSpPr>
          <p:cNvPr id="4099" name="Rectangle 2"/>
          <p:cNvSpPr>
            <a:spLocks noGrp="1" noChangeArrowheads="1"/>
          </p:cNvSpPr>
          <p:nvPr>
            <p:ph type="title"/>
          </p:nvPr>
        </p:nvSpPr>
        <p:spPr bwMode="auto">
          <a:xfrm>
            <a:off x="457200" y="254000"/>
            <a:ext cx="8228013" cy="1141413"/>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smtClean="0"/>
              <a:t>Pulse para editar el formato del texto de título</a:t>
            </a:r>
          </a:p>
        </p:txBody>
      </p:sp>
      <p:sp>
        <p:nvSpPr>
          <p:cNvPr id="4100" name="Rectangle 3"/>
          <p:cNvSpPr>
            <a:spLocks noGrp="1" noChangeArrowheads="1"/>
          </p:cNvSpPr>
          <p:nvPr>
            <p:ph type="body" idx="1"/>
          </p:nvPr>
        </p:nvSpPr>
        <p:spPr bwMode="auto">
          <a:xfrm>
            <a:off x="457200" y="1646238"/>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Pulse para editar el formato de esquema del texto</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p:txBody>
      </p:sp>
      <p:sp>
        <p:nvSpPr>
          <p:cNvPr id="2" name="Rectangle 4"/>
          <p:cNvSpPr>
            <a:spLocks noGrp="1" noChangeArrowheads="1"/>
          </p:cNvSpPr>
          <p:nvPr>
            <p:ph type="dt"/>
          </p:nvPr>
        </p:nvSpPr>
        <p:spPr bwMode="auto">
          <a:xfrm>
            <a:off x="5562600" y="6513513"/>
            <a:ext cx="3000375" cy="2730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 pos="2246313" algn="l"/>
                <a:tab pos="2695575" algn="l"/>
              </a:tabLst>
              <a:defRPr sz="1300">
                <a:solidFill>
                  <a:srgbClr val="AAAAAA"/>
                </a:solidFill>
                <a:latin typeface="Times New Roman" pitchFamily="18" charset="0"/>
                <a:ea typeface="+mn-ea"/>
                <a:cs typeface="Segoe UI" pitchFamily="34" charset="0"/>
              </a:defRPr>
            </a:lvl1pPr>
          </a:lstStyle>
          <a:p>
            <a:pPr>
              <a:defRPr/>
            </a:pPr>
            <a:endParaRPr lang="es-ES"/>
          </a:p>
        </p:txBody>
      </p:sp>
      <p:sp>
        <p:nvSpPr>
          <p:cNvPr id="4101" name="Rectangle 5"/>
          <p:cNvSpPr>
            <a:spLocks noGrp="1" noChangeArrowheads="1"/>
          </p:cNvSpPr>
          <p:nvPr>
            <p:ph type="sldNum"/>
          </p:nvPr>
        </p:nvSpPr>
        <p:spPr bwMode="auto">
          <a:xfrm>
            <a:off x="8639175" y="6513513"/>
            <a:ext cx="461963" cy="2730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449263" algn="l"/>
              </a:tabLst>
              <a:defRPr sz="1600">
                <a:solidFill>
                  <a:srgbClr val="EDEDED"/>
                </a:solidFill>
                <a:latin typeface="Times New Roman" pitchFamily="18" charset="0"/>
                <a:ea typeface="+mn-ea"/>
                <a:cs typeface="Segoe UI" pitchFamily="34" charset="0"/>
              </a:defRPr>
            </a:lvl1pPr>
          </a:lstStyle>
          <a:p>
            <a:pPr>
              <a:defRPr/>
            </a:pPr>
            <a:fld id="{7BDD29B4-8830-4A53-9C7B-16D7DA31D9EC}" type="slidenum">
              <a:rPr lang="es-ES"/>
              <a:pPr>
                <a:defRPr/>
              </a:pPr>
              <a:t>‹Nº›</a:t>
            </a:fld>
            <a:endParaRPr lang="es-ES"/>
          </a:p>
        </p:txBody>
      </p:sp>
      <p:sp>
        <p:nvSpPr>
          <p:cNvPr id="4102" name="Text Box 6"/>
          <p:cNvSpPr txBox="1">
            <a:spLocks noChangeArrowheads="1"/>
          </p:cNvSpPr>
          <p:nvPr/>
        </p:nvSpPr>
        <p:spPr bwMode="auto">
          <a:xfrm>
            <a:off x="1600200" y="6513513"/>
            <a:ext cx="3906838" cy="274637"/>
          </a:xfrm>
          <a:prstGeom prst="rect">
            <a:avLst/>
          </a:prstGeom>
          <a:noFill/>
          <a:ln w="9525">
            <a:noFill/>
            <a:round/>
            <a:headEnd/>
            <a:tailEnd/>
          </a:ln>
          <a:effectLst/>
        </p:spPr>
        <p:txBody>
          <a:bodyPr wrap="none" anchor="ctr"/>
          <a:lstStyle/>
          <a:p>
            <a:pPr>
              <a:defRPr/>
            </a:pPr>
            <a:endParaRPr lang="es-ES">
              <a:ea typeface="+mn-ea"/>
              <a:cs typeface="Arial" charset="0"/>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mj-lt"/>
          <a:ea typeface="+mj-ea"/>
          <a:cs typeface="+mj-cs"/>
        </a:defRPr>
      </a:lvl1pPr>
      <a:lvl2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2pPr>
      <a:lvl3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3pPr>
      <a:lvl4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4pPr>
      <a:lvl5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5pPr>
      <a:lvl6pPr marL="25146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6pPr>
      <a:lvl7pPr marL="29718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7pPr>
      <a:lvl8pPr marL="34290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8pPr>
      <a:lvl9pPr marL="38862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8" charset="0"/>
        <a:buChar char="•"/>
        <a:defRPr sz="3200">
          <a:solidFill>
            <a:srgbClr val="FFFFFF"/>
          </a:solidFill>
          <a:latin typeface="+mn-lt"/>
          <a:ea typeface="+mn-ea"/>
          <a:cs typeface="+mn-cs"/>
        </a:defRPr>
      </a:lvl1pPr>
      <a:lvl2pPr marL="742950" indent="-285750" algn="l" defTabSz="449263" rtl="0" eaLnBrk="0" fontAlgn="base" hangingPunct="0">
        <a:spcBef>
          <a:spcPts val="400"/>
        </a:spcBef>
        <a:spcAft>
          <a:spcPct val="0"/>
        </a:spcAft>
        <a:buClr>
          <a:srgbClr val="000000"/>
        </a:buClr>
        <a:buSzPct val="100000"/>
        <a:buFont typeface="Times New Roman" pitchFamily="18" charset="0"/>
        <a:buChar char="–"/>
        <a:defRPr sz="2600">
          <a:solidFill>
            <a:srgbClr val="FFFFFF"/>
          </a:solidFill>
          <a:latin typeface="+mn-lt"/>
          <a:ea typeface="+mn-ea"/>
        </a:defRPr>
      </a:lvl2pPr>
      <a:lvl3pPr marL="1143000" indent="-228600" algn="l" defTabSz="449263" rtl="0" eaLnBrk="0" fontAlgn="base" hangingPunct="0">
        <a:spcBef>
          <a:spcPts val="400"/>
        </a:spcBef>
        <a:spcAft>
          <a:spcPct val="0"/>
        </a:spcAft>
        <a:buClr>
          <a:srgbClr val="000000"/>
        </a:buClr>
        <a:buSzPct val="100000"/>
        <a:buFont typeface="Times New Roman" pitchFamily="18" charset="0"/>
        <a:buChar char="•"/>
        <a:defRPr sz="2300">
          <a:solidFill>
            <a:srgbClr val="FFFFFF"/>
          </a:solidFill>
          <a:latin typeface="+mn-lt"/>
          <a:ea typeface="+mn-ea"/>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buChar char="»"/>
        <a:defRPr sz="1900">
          <a:solidFill>
            <a:srgbClr val="FFFFFF"/>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54000"/>
            <a:ext cx="8228013" cy="1141413"/>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smtClean="0"/>
              <a:t>Pulse para editar el formato del texto de título</a:t>
            </a:r>
          </a:p>
        </p:txBody>
      </p:sp>
      <p:sp>
        <p:nvSpPr>
          <p:cNvPr id="5123" name="Rectangle 2"/>
          <p:cNvSpPr>
            <a:spLocks noGrp="1" noChangeArrowheads="1"/>
          </p:cNvSpPr>
          <p:nvPr>
            <p:ph type="body" idx="1"/>
          </p:nvPr>
        </p:nvSpPr>
        <p:spPr bwMode="auto">
          <a:xfrm>
            <a:off x="457200" y="1646238"/>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Pulse para editar el formato de esquema del texto</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p:txBody>
      </p:sp>
      <p:sp>
        <p:nvSpPr>
          <p:cNvPr id="2" name="Rectangle 3"/>
          <p:cNvSpPr>
            <a:spLocks noGrp="1" noChangeArrowheads="1"/>
          </p:cNvSpPr>
          <p:nvPr>
            <p:ph type="dt"/>
          </p:nvPr>
        </p:nvSpPr>
        <p:spPr bwMode="auto">
          <a:xfrm>
            <a:off x="5562600" y="6508750"/>
            <a:ext cx="3000375" cy="2730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449263" algn="l"/>
                <a:tab pos="898525" algn="l"/>
                <a:tab pos="1347788" algn="l"/>
                <a:tab pos="1797050" algn="l"/>
                <a:tab pos="2246313" algn="l"/>
                <a:tab pos="2695575" algn="l"/>
              </a:tabLst>
              <a:defRPr sz="1300">
                <a:solidFill>
                  <a:srgbClr val="AAAAAA"/>
                </a:solidFill>
                <a:latin typeface="Times New Roman" pitchFamily="18" charset="0"/>
                <a:ea typeface="+mn-ea"/>
                <a:cs typeface="Segoe UI" pitchFamily="34" charset="0"/>
              </a:defRPr>
            </a:lvl1pPr>
          </a:lstStyle>
          <a:p>
            <a:pPr>
              <a:defRPr/>
            </a:pPr>
            <a:endParaRPr lang="es-ES"/>
          </a:p>
        </p:txBody>
      </p:sp>
      <p:sp>
        <p:nvSpPr>
          <p:cNvPr id="5124" name="Rectangle 4"/>
          <p:cNvSpPr>
            <a:spLocks noGrp="1" noChangeArrowheads="1"/>
          </p:cNvSpPr>
          <p:nvPr>
            <p:ph type="sldNum"/>
          </p:nvPr>
        </p:nvSpPr>
        <p:spPr bwMode="auto">
          <a:xfrm>
            <a:off x="8639175" y="6508750"/>
            <a:ext cx="461963" cy="2730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449263" algn="l"/>
              </a:tabLst>
              <a:defRPr sz="1600">
                <a:solidFill>
                  <a:srgbClr val="EDEDED"/>
                </a:solidFill>
                <a:latin typeface="Times New Roman" pitchFamily="18" charset="0"/>
                <a:ea typeface="+mn-ea"/>
                <a:cs typeface="Segoe UI" pitchFamily="34" charset="0"/>
              </a:defRPr>
            </a:lvl1pPr>
          </a:lstStyle>
          <a:p>
            <a:pPr>
              <a:defRPr/>
            </a:pPr>
            <a:fld id="{1B5B72F1-E649-497B-A642-9BCA61170667}" type="slidenum">
              <a:rPr lang="es-ES"/>
              <a:pPr>
                <a:defRPr/>
              </a:pPr>
              <a:t>‹Nº›</a:t>
            </a:fld>
            <a:endParaRPr lang="es-ES"/>
          </a:p>
        </p:txBody>
      </p:sp>
      <p:sp>
        <p:nvSpPr>
          <p:cNvPr id="5125" name="Text Box 5"/>
          <p:cNvSpPr txBox="1">
            <a:spLocks noChangeArrowheads="1"/>
          </p:cNvSpPr>
          <p:nvPr/>
        </p:nvSpPr>
        <p:spPr bwMode="auto">
          <a:xfrm>
            <a:off x="1600200" y="6508750"/>
            <a:ext cx="3906838" cy="274638"/>
          </a:xfrm>
          <a:prstGeom prst="rect">
            <a:avLst/>
          </a:prstGeom>
          <a:noFill/>
          <a:ln w="9525">
            <a:noFill/>
            <a:round/>
            <a:headEnd/>
            <a:tailEnd/>
          </a:ln>
          <a:effectLst/>
        </p:spPr>
        <p:txBody>
          <a:bodyPr wrap="none" anchor="ctr"/>
          <a:lstStyle/>
          <a:p>
            <a:pPr>
              <a:defRPr/>
            </a:pPr>
            <a:endParaRPr lang="es-ES">
              <a:ea typeface="+mn-ea"/>
              <a:cs typeface="Arial" charset="0"/>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mj-lt"/>
          <a:ea typeface="+mj-ea"/>
          <a:cs typeface="+mj-cs"/>
        </a:defRPr>
      </a:lvl1pPr>
      <a:lvl2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2pPr>
      <a:lvl3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3pPr>
      <a:lvl4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4pPr>
      <a:lvl5pPr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5pPr>
      <a:lvl6pPr marL="25146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6pPr>
      <a:lvl7pPr marL="29718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7pPr>
      <a:lvl8pPr marL="34290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8pPr>
      <a:lvl9pPr marL="3886200" indent="-228600" algn="r" defTabSz="449263" rtl="0" eaLnBrk="0" fontAlgn="base" hangingPunct="0">
        <a:spcBef>
          <a:spcPct val="0"/>
        </a:spcBef>
        <a:spcAft>
          <a:spcPct val="0"/>
        </a:spcAft>
        <a:buClr>
          <a:srgbClr val="000000"/>
        </a:buClr>
        <a:buSzPct val="100000"/>
        <a:buFont typeface="Times New Roman" pitchFamily="18" charset="0"/>
        <a:defRPr sz="4600">
          <a:solidFill>
            <a:srgbClr val="E7EACB"/>
          </a:solidFill>
          <a:latin typeface="Rockwell" pitchFamily="18" charset="0"/>
          <a:ea typeface="Microsoft YaHei" pitchFamily="34" charset="-122"/>
        </a:defRPr>
      </a:lvl9pPr>
    </p:titleStyle>
    <p:bodyStyle>
      <a:lvl1pPr marL="342900" indent="-342900" algn="l" defTabSz="449263" rtl="0" eaLnBrk="0" fontAlgn="base" hangingPunct="0">
        <a:spcBef>
          <a:spcPct val="0"/>
        </a:spcBef>
        <a:spcAft>
          <a:spcPct val="0"/>
        </a:spcAft>
        <a:buClr>
          <a:srgbClr val="000000"/>
        </a:buClr>
        <a:buSzPct val="100000"/>
        <a:buFont typeface="Times New Roman" pitchFamily="18" charset="0"/>
        <a:buChar char="•"/>
        <a:defRPr sz="3200">
          <a:solidFill>
            <a:srgbClr val="FFFFFF"/>
          </a:solidFill>
          <a:latin typeface="+mn-lt"/>
          <a:ea typeface="+mn-ea"/>
          <a:cs typeface="+mn-cs"/>
        </a:defRPr>
      </a:lvl1pPr>
      <a:lvl2pPr marL="742950" indent="-285750" algn="l" defTabSz="449263" rtl="0" eaLnBrk="0" fontAlgn="base" hangingPunct="0">
        <a:spcBef>
          <a:spcPts val="400"/>
        </a:spcBef>
        <a:spcAft>
          <a:spcPct val="0"/>
        </a:spcAft>
        <a:buClr>
          <a:srgbClr val="000000"/>
        </a:buClr>
        <a:buSzPct val="100000"/>
        <a:buFont typeface="Times New Roman" pitchFamily="18" charset="0"/>
        <a:buChar char="–"/>
        <a:defRPr sz="2600">
          <a:solidFill>
            <a:srgbClr val="FFFFFF"/>
          </a:solidFill>
          <a:latin typeface="+mn-lt"/>
          <a:ea typeface="+mn-ea"/>
        </a:defRPr>
      </a:lvl2pPr>
      <a:lvl3pPr marL="1143000" indent="-228600" algn="l" defTabSz="449263" rtl="0" eaLnBrk="0" fontAlgn="base" hangingPunct="0">
        <a:spcBef>
          <a:spcPts val="400"/>
        </a:spcBef>
        <a:spcAft>
          <a:spcPct val="0"/>
        </a:spcAft>
        <a:buClr>
          <a:srgbClr val="000000"/>
        </a:buClr>
        <a:buSzPct val="100000"/>
        <a:buFont typeface="Times New Roman" pitchFamily="18" charset="0"/>
        <a:buChar char="•"/>
        <a:defRPr sz="2300">
          <a:solidFill>
            <a:srgbClr val="FFFFFF"/>
          </a:solidFill>
          <a:latin typeface="+mn-lt"/>
          <a:ea typeface="+mn-ea"/>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buChar char="»"/>
        <a:defRPr sz="1900">
          <a:solidFill>
            <a:srgbClr val="FFFFFF"/>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8" charset="0"/>
        <a:defRPr sz="1900">
          <a:solidFill>
            <a:srgbClr val="FFFFFF"/>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grpSp>
        <p:nvGrpSpPr>
          <p:cNvPr id="6146" name="Group 1"/>
          <p:cNvGrpSpPr>
            <a:grpSpLocks/>
          </p:cNvGrpSpPr>
          <p:nvPr/>
        </p:nvGrpSpPr>
        <p:grpSpPr bwMode="auto">
          <a:xfrm>
            <a:off x="4716463" y="5345113"/>
            <a:ext cx="4425950" cy="1511300"/>
            <a:chOff x="2971" y="3367"/>
            <a:chExt cx="2788" cy="952"/>
          </a:xfrm>
        </p:grpSpPr>
        <p:sp>
          <p:nvSpPr>
            <p:cNvPr id="2" name="Freeform 2"/>
            <p:cNvSpPr>
              <a:spLocks noChangeArrowheads="1"/>
            </p:cNvSpPr>
            <p:nvPr/>
          </p:nvSpPr>
          <p:spPr bwMode="auto">
            <a:xfrm>
              <a:off x="2971" y="3367"/>
              <a:ext cx="2788" cy="952"/>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rgbClr val="006666"/>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6147" name="Freeform 3"/>
            <p:cNvSpPr>
              <a:spLocks noChangeArrowheads="1"/>
            </p:cNvSpPr>
            <p:nvPr/>
          </p:nvSpPr>
          <p:spPr bwMode="auto">
            <a:xfrm>
              <a:off x="4602" y="4014"/>
              <a:ext cx="11" cy="17"/>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6148" name="Freeform 4"/>
            <p:cNvSpPr>
              <a:spLocks noChangeArrowheads="1"/>
            </p:cNvSpPr>
            <p:nvPr/>
          </p:nvSpPr>
          <p:spPr bwMode="auto">
            <a:xfrm>
              <a:off x="4596" y="3996"/>
              <a:ext cx="5" cy="17"/>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6149" name="Freeform 5"/>
            <p:cNvSpPr>
              <a:spLocks noChangeArrowheads="1"/>
            </p:cNvSpPr>
            <p:nvPr/>
          </p:nvSpPr>
          <p:spPr bwMode="auto">
            <a:xfrm>
              <a:off x="5180" y="3577"/>
              <a:ext cx="303" cy="740"/>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6150" name="Freeform 6"/>
            <p:cNvSpPr>
              <a:spLocks noChangeArrowheads="1"/>
            </p:cNvSpPr>
            <p:nvPr/>
          </p:nvSpPr>
          <p:spPr bwMode="auto">
            <a:xfrm>
              <a:off x="4918" y="3553"/>
              <a:ext cx="313" cy="766"/>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6151" name="Freeform 7"/>
            <p:cNvSpPr>
              <a:spLocks noChangeArrowheads="1"/>
            </p:cNvSpPr>
            <p:nvPr/>
          </p:nvSpPr>
          <p:spPr bwMode="auto">
            <a:xfrm>
              <a:off x="4700" y="3697"/>
              <a:ext cx="274" cy="622"/>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6152" name="Freeform 8"/>
            <p:cNvSpPr>
              <a:spLocks noChangeArrowheads="1"/>
            </p:cNvSpPr>
            <p:nvPr/>
          </p:nvSpPr>
          <p:spPr bwMode="auto">
            <a:xfrm>
              <a:off x="4522" y="3709"/>
              <a:ext cx="212" cy="610"/>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6153" name="Freeform 9"/>
            <p:cNvSpPr>
              <a:spLocks noChangeArrowheads="1"/>
            </p:cNvSpPr>
            <p:nvPr/>
          </p:nvSpPr>
          <p:spPr bwMode="auto">
            <a:xfrm>
              <a:off x="4292" y="3936"/>
              <a:ext cx="166" cy="383"/>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6154" name="Freeform 10"/>
            <p:cNvSpPr>
              <a:spLocks noChangeArrowheads="1"/>
            </p:cNvSpPr>
            <p:nvPr/>
          </p:nvSpPr>
          <p:spPr bwMode="auto">
            <a:xfrm>
              <a:off x="4100" y="4020"/>
              <a:ext cx="165" cy="299"/>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6155" name="Freeform 11"/>
            <p:cNvSpPr>
              <a:spLocks noChangeArrowheads="1"/>
            </p:cNvSpPr>
            <p:nvPr/>
          </p:nvSpPr>
          <p:spPr bwMode="auto">
            <a:xfrm>
              <a:off x="3910" y="4038"/>
              <a:ext cx="236" cy="281"/>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6156" name="Freeform 12"/>
            <p:cNvSpPr>
              <a:spLocks noChangeArrowheads="1"/>
            </p:cNvSpPr>
            <p:nvPr/>
          </p:nvSpPr>
          <p:spPr bwMode="auto">
            <a:xfrm>
              <a:off x="3674" y="4086"/>
              <a:ext cx="195" cy="233"/>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6157" name="Freeform 13"/>
            <p:cNvSpPr>
              <a:spLocks noChangeArrowheads="1"/>
            </p:cNvSpPr>
            <p:nvPr/>
          </p:nvSpPr>
          <p:spPr bwMode="auto">
            <a:xfrm>
              <a:off x="3476" y="4068"/>
              <a:ext cx="189" cy="251"/>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6158" name="Freeform 14"/>
            <p:cNvSpPr>
              <a:spLocks noChangeArrowheads="1"/>
            </p:cNvSpPr>
            <p:nvPr/>
          </p:nvSpPr>
          <p:spPr bwMode="auto">
            <a:xfrm>
              <a:off x="3170" y="4188"/>
              <a:ext cx="229" cy="131"/>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6159" name="Freeform 15"/>
            <p:cNvSpPr>
              <a:spLocks noChangeArrowheads="1"/>
            </p:cNvSpPr>
            <p:nvPr/>
          </p:nvSpPr>
          <p:spPr bwMode="auto">
            <a:xfrm>
              <a:off x="3044" y="4218"/>
              <a:ext cx="88" cy="101"/>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6160" name="Freeform 16"/>
            <p:cNvSpPr>
              <a:spLocks noChangeArrowheads="1"/>
            </p:cNvSpPr>
            <p:nvPr/>
          </p:nvSpPr>
          <p:spPr bwMode="auto">
            <a:xfrm>
              <a:off x="5482" y="3367"/>
              <a:ext cx="277" cy="952"/>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grpSp>
      <p:sp>
        <p:nvSpPr>
          <p:cNvPr id="6161" name="Rectangle 17"/>
          <p:cNvSpPr>
            <a:spLocks noGrp="1" noChangeArrowheads="1"/>
          </p:cNvSpPr>
          <p:nvPr>
            <p:ph type="title"/>
          </p:nvPr>
        </p:nvSpPr>
        <p:spPr bwMode="auto">
          <a:xfrm>
            <a:off x="457200" y="277813"/>
            <a:ext cx="8228013" cy="1138237"/>
          </a:xfrm>
          <a:prstGeom prst="rect">
            <a:avLst/>
          </a:prstGeom>
          <a:noFill/>
          <a:ln w="9525">
            <a:noFill/>
            <a:round/>
            <a:headEnd/>
            <a:tailEnd/>
          </a:ln>
          <a:effectLst/>
        </p:spPr>
        <p:txBody>
          <a:bodyPr vert="horz" wrap="square" lIns="90000" tIns="46800" rIns="90000" bIns="46800" numCol="1" anchor="ctr" anchorCtr="1" compatLnSpc="1">
            <a:prstTxWarp prst="textNoShape">
              <a:avLst/>
            </a:prstTxWarp>
          </a:bodyPr>
          <a:lstStyle/>
          <a:p>
            <a:pPr lvl="0"/>
            <a:r>
              <a:rPr lang="en-GB" smtClean="0"/>
              <a:t>Pulse para editar el formato del texto de título</a:t>
            </a:r>
          </a:p>
        </p:txBody>
      </p:sp>
      <p:sp>
        <p:nvSpPr>
          <p:cNvPr id="6162" name="Rectangle 18"/>
          <p:cNvSpPr>
            <a:spLocks noGrp="1" noChangeArrowheads="1"/>
          </p:cNvSpPr>
          <p:nvPr>
            <p:ph type="dt"/>
          </p:nvPr>
        </p:nvSpPr>
        <p:spPr bwMode="auto">
          <a:xfrm>
            <a:off x="457200" y="6243638"/>
            <a:ext cx="2132013"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49263" algn="l"/>
                <a:tab pos="898525" algn="l"/>
                <a:tab pos="1347788" algn="l"/>
                <a:tab pos="1797050" algn="l"/>
              </a:tabLst>
              <a:defRPr sz="1200">
                <a:solidFill>
                  <a:srgbClr val="EAEAEA"/>
                </a:solidFill>
                <a:effectLst>
                  <a:outerShdw blurRad="38100" dist="38100" dir="2700000" algn="tl">
                    <a:srgbClr val="000000"/>
                  </a:outerShdw>
                </a:effectLst>
                <a:latin typeface="+mn-lt"/>
                <a:ea typeface="+mn-ea"/>
                <a:cs typeface="Segoe UI" pitchFamily="34" charset="0"/>
              </a:defRPr>
            </a:lvl1pPr>
          </a:lstStyle>
          <a:p>
            <a:pPr>
              <a:defRPr/>
            </a:pPr>
            <a:endParaRPr lang="es-ES"/>
          </a:p>
        </p:txBody>
      </p:sp>
      <p:sp>
        <p:nvSpPr>
          <p:cNvPr id="6163" name="Rectangle 19"/>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a:buClrTx/>
              <a:buFontTx/>
              <a:buNone/>
              <a:tabLst>
                <a:tab pos="449263" algn="l"/>
                <a:tab pos="898525" algn="l"/>
                <a:tab pos="1347788" algn="l"/>
                <a:tab pos="1797050" algn="l"/>
                <a:tab pos="2246313" algn="l"/>
                <a:tab pos="2695575" algn="l"/>
              </a:tabLst>
              <a:defRPr sz="1200">
                <a:solidFill>
                  <a:srgbClr val="EAEAEA"/>
                </a:solidFill>
                <a:effectLst>
                  <a:outerShdw blurRad="38100" dist="38100" dir="2700000" algn="tl">
                    <a:srgbClr val="000000"/>
                  </a:outerShdw>
                </a:effectLst>
                <a:latin typeface="+mn-lt"/>
                <a:ea typeface="+mn-ea"/>
                <a:cs typeface="Segoe UI" pitchFamily="34" charset="0"/>
              </a:defRPr>
            </a:lvl1pPr>
          </a:lstStyle>
          <a:p>
            <a:pPr>
              <a:defRPr/>
            </a:pPr>
            <a:endParaRPr lang="es-ES"/>
          </a:p>
        </p:txBody>
      </p:sp>
      <p:sp>
        <p:nvSpPr>
          <p:cNvPr id="6164" name="Rectangle 20"/>
          <p:cNvSpPr>
            <a:spLocks noGrp="1" noChangeArrowheads="1"/>
          </p:cNvSpPr>
          <p:nvPr>
            <p:ph type="sldNum"/>
          </p:nvPr>
        </p:nvSpPr>
        <p:spPr bwMode="auto">
          <a:xfrm>
            <a:off x="6553200" y="6243638"/>
            <a:ext cx="2132013"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449263" algn="l"/>
                <a:tab pos="898525" algn="l"/>
                <a:tab pos="1347788" algn="l"/>
                <a:tab pos="1797050" algn="l"/>
              </a:tabLst>
              <a:defRPr sz="1200">
                <a:solidFill>
                  <a:srgbClr val="EAEAEA"/>
                </a:solidFill>
                <a:effectLst>
                  <a:outerShdw blurRad="38100" dist="38100" dir="2700000" algn="tl">
                    <a:srgbClr val="000000"/>
                  </a:outerShdw>
                </a:effectLst>
                <a:latin typeface="+mn-lt"/>
                <a:ea typeface="+mn-ea"/>
                <a:cs typeface="Segoe UI" pitchFamily="34" charset="0"/>
              </a:defRPr>
            </a:lvl1pPr>
          </a:lstStyle>
          <a:p>
            <a:pPr>
              <a:defRPr/>
            </a:pPr>
            <a:fld id="{94C3E8EA-6E90-423F-91BF-35E67ED88035}" type="slidenum">
              <a:rPr lang="es-ES"/>
              <a:pPr>
                <a:defRPr/>
              </a:pPr>
              <a:t>‹Nº›</a:t>
            </a:fld>
            <a:endParaRPr lang="es-ES"/>
          </a:p>
        </p:txBody>
      </p:sp>
      <p:sp>
        <p:nvSpPr>
          <p:cNvPr id="6165" name="Rectangle 21"/>
          <p:cNvSpPr>
            <a:spLocks noGrp="1" noChangeArrowheads="1"/>
          </p:cNvSpPr>
          <p:nvPr>
            <p:ph type="body" idx="1"/>
          </p:nvPr>
        </p:nvSpPr>
        <p:spPr bwMode="auto">
          <a:xfrm>
            <a:off x="457200" y="1600200"/>
            <a:ext cx="8228013" cy="45291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Pulse para editar el formato de esquema del texto</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FFFFCC"/>
          </a:solidFill>
          <a:effectLst>
            <a:outerShdw blurRad="38100" dist="38100" dir="2700000" algn="tl">
              <a:srgbClr val="00000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FFFFCC"/>
          </a:solidFill>
          <a:effectLst>
            <a:outerShdw blurRad="38100" dist="38100" dir="2700000" algn="tl">
              <a:srgbClr val="000000"/>
            </a:outerShdw>
          </a:effectLst>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FFFFCC"/>
          </a:solidFill>
          <a:effectLst>
            <a:outerShdw blurRad="38100" dist="38100" dir="2700000" algn="tl">
              <a:srgbClr val="000000"/>
            </a:outerShdw>
          </a:effectLst>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FFFFCC"/>
          </a:solidFill>
          <a:effectLst>
            <a:outerShdw blurRad="38100" dist="38100" dir="2700000" algn="tl">
              <a:srgbClr val="000000"/>
            </a:outerShdw>
          </a:effectLst>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FFFFCC"/>
          </a:solidFill>
          <a:effectLst>
            <a:outerShdw blurRad="38100" dist="38100" dir="2700000" algn="tl">
              <a:srgbClr val="000000"/>
            </a:outerShdw>
          </a:effectLst>
          <a:latin typeface="Arial" charset="0"/>
          <a:cs typeface="Arial" charset="0"/>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FFFFCC"/>
          </a:solidFill>
          <a:effectLst>
            <a:outerShdw blurRad="38100" dist="38100" dir="2700000" algn="tl">
              <a:srgbClr val="000000"/>
            </a:outerShdw>
          </a:effectLst>
          <a:latin typeface="Arial" charset="0"/>
          <a:cs typeface="Arial" charset="0"/>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FFFFCC"/>
          </a:solidFill>
          <a:effectLst>
            <a:outerShdw blurRad="38100" dist="38100" dir="2700000" algn="tl">
              <a:srgbClr val="000000"/>
            </a:outerShdw>
          </a:effectLst>
          <a:latin typeface="Arial" charset="0"/>
          <a:cs typeface="Arial" charset="0"/>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FFFFCC"/>
          </a:solidFill>
          <a:effectLst>
            <a:outerShdw blurRad="38100" dist="38100" dir="2700000" algn="tl">
              <a:srgbClr val="000000"/>
            </a:outerShdw>
          </a:effectLst>
          <a:latin typeface="Arial" charset="0"/>
          <a:cs typeface="Arial" charset="0"/>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FFFFCC"/>
          </a:solidFill>
          <a:effectLst>
            <a:outerShdw blurRad="38100" dist="38100" dir="2700000" algn="tl">
              <a:srgbClr val="000000"/>
            </a:outerShdw>
          </a:effectLst>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EAEAEA"/>
          </a:solidFill>
          <a:effectLst>
            <a:outerShdw blurRad="38100" dist="38100" dir="2700000" algn="tl">
              <a:srgbClr val="000000"/>
            </a:outerShdw>
          </a:effectLst>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EAEAEA"/>
          </a:solidFill>
          <a:effectLst>
            <a:outerShdw blurRad="38100" dist="38100" dir="2700000" algn="tl">
              <a:srgbClr val="000000"/>
            </a:outerShdw>
          </a:effectLst>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EAEAEA"/>
          </a:solidFill>
          <a:effectLst>
            <a:outerShdw blurRad="38100" dist="38100" dir="2700000" algn="tl">
              <a:srgbClr val="000000"/>
            </a:outerShdw>
          </a:effectLst>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EAEAEA"/>
          </a:solidFill>
          <a:effectLst>
            <a:outerShdw blurRad="38100" dist="38100" dir="2700000" algn="tl">
              <a:srgbClr val="000000"/>
            </a:outerShdw>
          </a:effectLst>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EAEAEA"/>
          </a:solidFill>
          <a:effectLst>
            <a:outerShdw blurRad="38100" dist="38100" dir="2700000" algn="tl">
              <a:srgbClr val="000000"/>
            </a:outerShdw>
          </a:effectLst>
          <a:latin typeface="+mn-lt"/>
          <a:cs typeface="+mn-cs"/>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EAEAEA"/>
          </a:solidFill>
          <a:effectLst>
            <a:outerShdw blurRad="38100" dist="38100" dir="2700000" algn="tl">
              <a:srgbClr val="000000"/>
            </a:outerShdw>
          </a:effectLst>
          <a:latin typeface="+mn-lt"/>
          <a:cs typeface="+mn-cs"/>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EAEAEA"/>
          </a:solidFill>
          <a:effectLst>
            <a:outerShdw blurRad="38100" dist="38100" dir="2700000" algn="tl">
              <a:srgbClr val="000000"/>
            </a:outerShdw>
          </a:effectLst>
          <a:latin typeface="+mn-lt"/>
          <a:cs typeface="+mn-cs"/>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EAEAEA"/>
          </a:solidFill>
          <a:effectLst>
            <a:outerShdw blurRad="38100" dist="38100" dir="2700000" algn="tl">
              <a:srgbClr val="000000"/>
            </a:outerShdw>
          </a:effectLst>
          <a:latin typeface="+mn-lt"/>
          <a:cs typeface="+mn-cs"/>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EAEAEA"/>
          </a:solidFill>
          <a:effectLst>
            <a:outerShdw blurRad="38100" dist="38100" dir="2700000" algn="tl">
              <a:srgbClr val="000000"/>
            </a:outerShdw>
          </a:effectLst>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grpSp>
        <p:nvGrpSpPr>
          <p:cNvPr id="7170" name="Group 1"/>
          <p:cNvGrpSpPr>
            <a:grpSpLocks/>
          </p:cNvGrpSpPr>
          <p:nvPr/>
        </p:nvGrpSpPr>
        <p:grpSpPr bwMode="auto">
          <a:xfrm>
            <a:off x="4716463" y="5345113"/>
            <a:ext cx="4425950" cy="1511300"/>
            <a:chOff x="2971" y="3367"/>
            <a:chExt cx="2788" cy="952"/>
          </a:xfrm>
        </p:grpSpPr>
        <p:sp>
          <p:nvSpPr>
            <p:cNvPr id="2" name="Freeform 2"/>
            <p:cNvSpPr>
              <a:spLocks noChangeArrowheads="1"/>
            </p:cNvSpPr>
            <p:nvPr/>
          </p:nvSpPr>
          <p:spPr bwMode="auto">
            <a:xfrm>
              <a:off x="2971" y="3367"/>
              <a:ext cx="2788" cy="952"/>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rgbClr val="006666"/>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7171" name="Freeform 3"/>
            <p:cNvSpPr>
              <a:spLocks noChangeArrowheads="1"/>
            </p:cNvSpPr>
            <p:nvPr/>
          </p:nvSpPr>
          <p:spPr bwMode="auto">
            <a:xfrm>
              <a:off x="4602" y="4014"/>
              <a:ext cx="11" cy="17"/>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7172" name="Freeform 4"/>
            <p:cNvSpPr>
              <a:spLocks noChangeArrowheads="1"/>
            </p:cNvSpPr>
            <p:nvPr/>
          </p:nvSpPr>
          <p:spPr bwMode="auto">
            <a:xfrm>
              <a:off x="4596" y="3996"/>
              <a:ext cx="5" cy="17"/>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7173" name="Freeform 5"/>
            <p:cNvSpPr>
              <a:spLocks noChangeArrowheads="1"/>
            </p:cNvSpPr>
            <p:nvPr/>
          </p:nvSpPr>
          <p:spPr bwMode="auto">
            <a:xfrm>
              <a:off x="5180" y="3577"/>
              <a:ext cx="303" cy="740"/>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7174" name="Freeform 6"/>
            <p:cNvSpPr>
              <a:spLocks noChangeArrowheads="1"/>
            </p:cNvSpPr>
            <p:nvPr/>
          </p:nvSpPr>
          <p:spPr bwMode="auto">
            <a:xfrm>
              <a:off x="4918" y="3553"/>
              <a:ext cx="313" cy="766"/>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7175" name="Freeform 7"/>
            <p:cNvSpPr>
              <a:spLocks noChangeArrowheads="1"/>
            </p:cNvSpPr>
            <p:nvPr/>
          </p:nvSpPr>
          <p:spPr bwMode="auto">
            <a:xfrm>
              <a:off x="4700" y="3697"/>
              <a:ext cx="274" cy="622"/>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7176" name="Freeform 8"/>
            <p:cNvSpPr>
              <a:spLocks noChangeArrowheads="1"/>
            </p:cNvSpPr>
            <p:nvPr/>
          </p:nvSpPr>
          <p:spPr bwMode="auto">
            <a:xfrm>
              <a:off x="4522" y="3709"/>
              <a:ext cx="212" cy="610"/>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7177" name="Freeform 9"/>
            <p:cNvSpPr>
              <a:spLocks noChangeArrowheads="1"/>
            </p:cNvSpPr>
            <p:nvPr/>
          </p:nvSpPr>
          <p:spPr bwMode="auto">
            <a:xfrm>
              <a:off x="4292" y="3936"/>
              <a:ext cx="166" cy="383"/>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7178" name="Freeform 10"/>
            <p:cNvSpPr>
              <a:spLocks noChangeArrowheads="1"/>
            </p:cNvSpPr>
            <p:nvPr/>
          </p:nvSpPr>
          <p:spPr bwMode="auto">
            <a:xfrm>
              <a:off x="4100" y="4020"/>
              <a:ext cx="165" cy="299"/>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7179" name="Freeform 11"/>
            <p:cNvSpPr>
              <a:spLocks noChangeArrowheads="1"/>
            </p:cNvSpPr>
            <p:nvPr/>
          </p:nvSpPr>
          <p:spPr bwMode="auto">
            <a:xfrm>
              <a:off x="3910" y="4038"/>
              <a:ext cx="236" cy="281"/>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7180" name="Freeform 12"/>
            <p:cNvSpPr>
              <a:spLocks noChangeArrowheads="1"/>
            </p:cNvSpPr>
            <p:nvPr/>
          </p:nvSpPr>
          <p:spPr bwMode="auto">
            <a:xfrm>
              <a:off x="3674" y="4086"/>
              <a:ext cx="195" cy="233"/>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7181" name="Freeform 13"/>
            <p:cNvSpPr>
              <a:spLocks noChangeArrowheads="1"/>
            </p:cNvSpPr>
            <p:nvPr/>
          </p:nvSpPr>
          <p:spPr bwMode="auto">
            <a:xfrm>
              <a:off x="3476" y="4068"/>
              <a:ext cx="189" cy="251"/>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7182" name="Freeform 14"/>
            <p:cNvSpPr>
              <a:spLocks noChangeArrowheads="1"/>
            </p:cNvSpPr>
            <p:nvPr/>
          </p:nvSpPr>
          <p:spPr bwMode="auto">
            <a:xfrm>
              <a:off x="3170" y="4188"/>
              <a:ext cx="229" cy="131"/>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7183" name="Freeform 15"/>
            <p:cNvSpPr>
              <a:spLocks noChangeArrowheads="1"/>
            </p:cNvSpPr>
            <p:nvPr/>
          </p:nvSpPr>
          <p:spPr bwMode="auto">
            <a:xfrm>
              <a:off x="3044" y="4218"/>
              <a:ext cx="88" cy="101"/>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sp>
          <p:nvSpPr>
            <p:cNvPr id="7184" name="Freeform 16"/>
            <p:cNvSpPr>
              <a:spLocks noChangeArrowheads="1"/>
            </p:cNvSpPr>
            <p:nvPr/>
          </p:nvSpPr>
          <p:spPr bwMode="auto">
            <a:xfrm>
              <a:off x="5482" y="3367"/>
              <a:ext cx="277" cy="952"/>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rgbClr val="008A8A"/>
                </a:gs>
                <a:gs pos="100000">
                  <a:srgbClr val="009999"/>
                </a:gs>
              </a:gsLst>
              <a:lin ang="2700000" scaled="1"/>
            </a:gradFill>
            <a:ln w="9525" cap="flat">
              <a:noFill/>
              <a:round/>
              <a:headEnd/>
              <a:tailEnd/>
            </a:ln>
            <a:effectLst/>
          </p:spPr>
          <p:txBody>
            <a:bodyPr wrap="none" anchor="ctr"/>
            <a:lstStyle/>
            <a:p>
              <a:pPr>
                <a:defRPr/>
              </a:pPr>
              <a:endParaRPr lang="es-ES">
                <a:ea typeface="+mn-ea"/>
              </a:endParaRPr>
            </a:p>
          </p:txBody>
        </p:sp>
      </p:grpSp>
      <p:sp>
        <p:nvSpPr>
          <p:cNvPr id="7185" name="Rectangle 17"/>
          <p:cNvSpPr>
            <a:spLocks noGrp="1" noChangeArrowheads="1"/>
          </p:cNvSpPr>
          <p:nvPr>
            <p:ph type="title"/>
          </p:nvPr>
        </p:nvSpPr>
        <p:spPr bwMode="auto">
          <a:xfrm>
            <a:off x="685800" y="1600200"/>
            <a:ext cx="7770813" cy="1827213"/>
          </a:xfrm>
          <a:prstGeom prst="rect">
            <a:avLst/>
          </a:prstGeom>
          <a:noFill/>
          <a:ln w="9525">
            <a:noFill/>
            <a:round/>
            <a:headEnd/>
            <a:tailEnd/>
          </a:ln>
          <a:effectLst/>
        </p:spPr>
        <p:txBody>
          <a:bodyPr vert="horz" wrap="square" lIns="90000" tIns="46800" rIns="90000" bIns="46800" numCol="1" anchor="b" anchorCtr="1" compatLnSpc="1">
            <a:prstTxWarp prst="textNoShape">
              <a:avLst/>
            </a:prstTxWarp>
          </a:bodyPr>
          <a:lstStyle/>
          <a:p>
            <a:pPr lvl="0"/>
            <a:r>
              <a:rPr lang="en-GB" smtClean="0"/>
              <a:t>Pulse para editar el formato del texto de título</a:t>
            </a:r>
          </a:p>
        </p:txBody>
      </p:sp>
      <p:sp>
        <p:nvSpPr>
          <p:cNvPr id="7186" name="Rectangle 18"/>
          <p:cNvSpPr>
            <a:spLocks noGrp="1" noChangeArrowheads="1"/>
          </p:cNvSpPr>
          <p:nvPr/>
        </p:nvSpPr>
        <p:spPr bwMode="auto">
          <a:xfrm>
            <a:off x="1371600" y="3733800"/>
            <a:ext cx="6399213" cy="1751013"/>
          </a:xfrm>
          <a:prstGeom prst="rect">
            <a:avLst/>
          </a:prstGeom>
          <a:noFill/>
          <a:ln w="9525">
            <a:noFill/>
            <a:round/>
            <a:headEnd/>
            <a:tailEnd/>
          </a:ln>
          <a:effectLst/>
        </p:spPr>
        <p:txBody>
          <a:bodyPr lIns="90000" tIns="46800" rIns="90000" bIns="46800"/>
          <a:lstStyle/>
          <a:p>
            <a:pPr algn="ctr">
              <a:spcBef>
                <a:spcPts val="900"/>
              </a:spcBef>
              <a:defRPr/>
            </a:pPr>
            <a:r>
              <a:rPr lang="en-GB" sz="3600">
                <a:solidFill>
                  <a:srgbClr val="EAEAEA"/>
                </a:solidFill>
                <a:effectLst>
                  <a:outerShdw blurRad="38100" dist="38100" dir="2700000" algn="tl">
                    <a:srgbClr val="000000"/>
                  </a:outerShdw>
                </a:effectLst>
                <a:latin typeface="Verdana" pitchFamily="34" charset="0"/>
                <a:ea typeface="+mn-ea"/>
              </a:rPr>
              <a:t>Pulse para añadir texto</a:t>
            </a:r>
          </a:p>
        </p:txBody>
      </p:sp>
      <p:sp>
        <p:nvSpPr>
          <p:cNvPr id="7187" name="Rectangle 19"/>
          <p:cNvSpPr>
            <a:spLocks noGrp="1" noChangeArrowheads="1"/>
          </p:cNvSpPr>
          <p:nvPr>
            <p:ph type="dt"/>
          </p:nvPr>
        </p:nvSpPr>
        <p:spPr bwMode="auto">
          <a:xfrm>
            <a:off x="457200" y="6243638"/>
            <a:ext cx="2132013"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Tx/>
              <a:buFontTx/>
              <a:buNone/>
              <a:tabLst>
                <a:tab pos="449263" algn="l"/>
                <a:tab pos="898525" algn="l"/>
                <a:tab pos="1347788" algn="l"/>
                <a:tab pos="1797050" algn="l"/>
              </a:tabLst>
              <a:defRPr sz="1200">
                <a:solidFill>
                  <a:srgbClr val="EAEAEA"/>
                </a:solidFill>
                <a:effectLst>
                  <a:outerShdw blurRad="38100" dist="38100" dir="2700000" algn="tl">
                    <a:srgbClr val="000000"/>
                  </a:outerShdw>
                </a:effectLst>
                <a:latin typeface="+mn-lt"/>
                <a:ea typeface="+mn-ea"/>
                <a:cs typeface="Segoe UI" pitchFamily="34" charset="0"/>
              </a:defRPr>
            </a:lvl1pPr>
          </a:lstStyle>
          <a:p>
            <a:pPr>
              <a:defRPr/>
            </a:pPr>
            <a:endParaRPr lang="es-ES"/>
          </a:p>
        </p:txBody>
      </p:sp>
      <p:sp>
        <p:nvSpPr>
          <p:cNvPr id="7188" name="Rectangle 20"/>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a:buClrTx/>
              <a:buFontTx/>
              <a:buNone/>
              <a:tabLst>
                <a:tab pos="449263" algn="l"/>
                <a:tab pos="898525" algn="l"/>
                <a:tab pos="1347788" algn="l"/>
                <a:tab pos="1797050" algn="l"/>
                <a:tab pos="2246313" algn="l"/>
                <a:tab pos="2695575" algn="l"/>
              </a:tabLst>
              <a:defRPr sz="1200">
                <a:solidFill>
                  <a:srgbClr val="EAEAEA"/>
                </a:solidFill>
                <a:effectLst>
                  <a:outerShdw blurRad="38100" dist="38100" dir="2700000" algn="tl">
                    <a:srgbClr val="000000"/>
                  </a:outerShdw>
                </a:effectLst>
                <a:latin typeface="+mn-lt"/>
                <a:ea typeface="+mn-ea"/>
                <a:cs typeface="Segoe UI" pitchFamily="34" charset="0"/>
              </a:defRPr>
            </a:lvl1pPr>
          </a:lstStyle>
          <a:p>
            <a:pPr>
              <a:defRPr/>
            </a:pPr>
            <a:endParaRPr lang="es-ES"/>
          </a:p>
        </p:txBody>
      </p:sp>
      <p:sp>
        <p:nvSpPr>
          <p:cNvPr id="7189" name="Rectangle 21"/>
          <p:cNvSpPr>
            <a:spLocks noGrp="1" noChangeArrowheads="1"/>
          </p:cNvSpPr>
          <p:nvPr>
            <p:ph type="sldNum"/>
          </p:nvPr>
        </p:nvSpPr>
        <p:spPr bwMode="auto">
          <a:xfrm>
            <a:off x="6553200" y="6243638"/>
            <a:ext cx="2132013"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449263" algn="l"/>
                <a:tab pos="898525" algn="l"/>
                <a:tab pos="1347788" algn="l"/>
                <a:tab pos="1797050" algn="l"/>
              </a:tabLst>
              <a:defRPr sz="1200">
                <a:solidFill>
                  <a:srgbClr val="EAEAEA"/>
                </a:solidFill>
                <a:effectLst>
                  <a:outerShdw blurRad="38100" dist="38100" dir="2700000" algn="tl">
                    <a:srgbClr val="000000"/>
                  </a:outerShdw>
                </a:effectLst>
                <a:latin typeface="+mn-lt"/>
                <a:ea typeface="+mn-ea"/>
                <a:cs typeface="Segoe UI" pitchFamily="34" charset="0"/>
              </a:defRPr>
            </a:lvl1pPr>
          </a:lstStyle>
          <a:p>
            <a:pPr>
              <a:defRPr/>
            </a:pPr>
            <a:fld id="{FE8A5ECC-4CF6-4147-ABE4-370A5355C39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5700">
          <a:solidFill>
            <a:srgbClr val="FFFFCC"/>
          </a:solidFill>
          <a:effectLst>
            <a:outerShdw blurRad="38100" dist="38100" dir="2700000" algn="tl">
              <a:srgbClr val="00000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5700">
          <a:solidFill>
            <a:srgbClr val="FFFFCC"/>
          </a:solidFill>
          <a:effectLst>
            <a:outerShdw blurRad="38100" dist="38100" dir="2700000" algn="tl">
              <a:srgbClr val="000000"/>
            </a:outerShdw>
          </a:effectLst>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8" charset="0"/>
        <a:defRPr sz="5700">
          <a:solidFill>
            <a:srgbClr val="FFFFCC"/>
          </a:solidFill>
          <a:effectLst>
            <a:outerShdw blurRad="38100" dist="38100" dir="2700000" algn="tl">
              <a:srgbClr val="000000"/>
            </a:outerShdw>
          </a:effectLst>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8" charset="0"/>
        <a:defRPr sz="5700">
          <a:solidFill>
            <a:srgbClr val="FFFFCC"/>
          </a:solidFill>
          <a:effectLst>
            <a:outerShdw blurRad="38100" dist="38100" dir="2700000" algn="tl">
              <a:srgbClr val="000000"/>
            </a:outerShdw>
          </a:effectLst>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8" charset="0"/>
        <a:defRPr sz="5700">
          <a:solidFill>
            <a:srgbClr val="FFFFCC"/>
          </a:solidFill>
          <a:effectLst>
            <a:outerShdw blurRad="38100" dist="38100" dir="2700000" algn="tl">
              <a:srgbClr val="000000"/>
            </a:outerShdw>
          </a:effectLst>
          <a:latin typeface="Arial" charset="0"/>
          <a:cs typeface="Arial" charset="0"/>
        </a:defRPr>
      </a:lvl5pPr>
      <a:lvl6pPr marL="2514600" indent="-228600" algn="ctr" defTabSz="449263" rtl="0" fontAlgn="base">
        <a:spcBef>
          <a:spcPct val="0"/>
        </a:spcBef>
        <a:spcAft>
          <a:spcPct val="0"/>
        </a:spcAft>
        <a:buClr>
          <a:srgbClr val="000000"/>
        </a:buClr>
        <a:buSzPct val="100000"/>
        <a:buFont typeface="Times New Roman" pitchFamily="18" charset="0"/>
        <a:defRPr sz="5700">
          <a:solidFill>
            <a:srgbClr val="FFFFCC"/>
          </a:solidFill>
          <a:effectLst>
            <a:outerShdw blurRad="38100" dist="38100" dir="2700000" algn="tl">
              <a:srgbClr val="000000"/>
            </a:outerShdw>
          </a:effectLst>
          <a:latin typeface="Arial" charset="0"/>
          <a:cs typeface="Arial" charset="0"/>
        </a:defRPr>
      </a:lvl6pPr>
      <a:lvl7pPr marL="2971800" indent="-228600" algn="ctr" defTabSz="449263" rtl="0" fontAlgn="base">
        <a:spcBef>
          <a:spcPct val="0"/>
        </a:spcBef>
        <a:spcAft>
          <a:spcPct val="0"/>
        </a:spcAft>
        <a:buClr>
          <a:srgbClr val="000000"/>
        </a:buClr>
        <a:buSzPct val="100000"/>
        <a:buFont typeface="Times New Roman" pitchFamily="18" charset="0"/>
        <a:defRPr sz="5700">
          <a:solidFill>
            <a:srgbClr val="FFFFCC"/>
          </a:solidFill>
          <a:effectLst>
            <a:outerShdw blurRad="38100" dist="38100" dir="2700000" algn="tl">
              <a:srgbClr val="000000"/>
            </a:outerShdw>
          </a:effectLst>
          <a:latin typeface="Arial" charset="0"/>
          <a:cs typeface="Arial" charset="0"/>
        </a:defRPr>
      </a:lvl7pPr>
      <a:lvl8pPr marL="3429000" indent="-228600" algn="ctr" defTabSz="449263" rtl="0" fontAlgn="base">
        <a:spcBef>
          <a:spcPct val="0"/>
        </a:spcBef>
        <a:spcAft>
          <a:spcPct val="0"/>
        </a:spcAft>
        <a:buClr>
          <a:srgbClr val="000000"/>
        </a:buClr>
        <a:buSzPct val="100000"/>
        <a:buFont typeface="Times New Roman" pitchFamily="18" charset="0"/>
        <a:defRPr sz="5700">
          <a:solidFill>
            <a:srgbClr val="FFFFCC"/>
          </a:solidFill>
          <a:effectLst>
            <a:outerShdw blurRad="38100" dist="38100" dir="2700000" algn="tl">
              <a:srgbClr val="000000"/>
            </a:outerShdw>
          </a:effectLst>
          <a:latin typeface="Arial" charset="0"/>
          <a:cs typeface="Arial" charset="0"/>
        </a:defRPr>
      </a:lvl8pPr>
      <a:lvl9pPr marL="3886200" indent="-228600" algn="ctr" defTabSz="449263" rtl="0" fontAlgn="base">
        <a:spcBef>
          <a:spcPct val="0"/>
        </a:spcBef>
        <a:spcAft>
          <a:spcPct val="0"/>
        </a:spcAft>
        <a:buClr>
          <a:srgbClr val="000000"/>
        </a:buClr>
        <a:buSzPct val="100000"/>
        <a:buFont typeface="Times New Roman" pitchFamily="18" charset="0"/>
        <a:defRPr sz="5700">
          <a:solidFill>
            <a:srgbClr val="FFFFCC"/>
          </a:solidFill>
          <a:effectLst>
            <a:outerShdw blurRad="38100" dist="38100" dir="2700000" algn="tl">
              <a:srgbClr val="000000"/>
            </a:outerShdw>
          </a:effectLst>
          <a:latin typeface="Arial" charset="0"/>
          <a:cs typeface="Arial" charset="0"/>
        </a:defRPr>
      </a:lvl9pPr>
    </p:titleStyle>
    <p:bodyStyle>
      <a:lvl1pPr marL="342900" indent="-342900" algn="ctr" defTabSz="449263" rtl="0" eaLnBrk="0" fontAlgn="base" hangingPunct="0">
        <a:spcBef>
          <a:spcPts val="900"/>
        </a:spcBef>
        <a:spcAft>
          <a:spcPct val="0"/>
        </a:spcAft>
        <a:buClr>
          <a:srgbClr val="000000"/>
        </a:buClr>
        <a:buSzPct val="100000"/>
        <a:buFont typeface="Times New Roman" pitchFamily="18" charset="0"/>
        <a:buChar char="•"/>
        <a:defRPr sz="3600">
          <a:solidFill>
            <a:srgbClr val="EAEAEA"/>
          </a:solidFill>
          <a:effectLst>
            <a:outerShdw blurRad="38100" dist="38100" dir="2700000" algn="tl">
              <a:srgbClr val="000000"/>
            </a:outerShdw>
          </a:effectLst>
          <a:latin typeface="+mn-lt"/>
          <a:ea typeface="+mn-ea"/>
          <a:cs typeface="+mn-cs"/>
        </a:defRPr>
      </a:lvl1pPr>
      <a:lvl2pPr marL="742950" indent="-285750" algn="ctr" defTabSz="449263" rtl="0" eaLnBrk="0" fontAlgn="base" hangingPunct="0">
        <a:spcBef>
          <a:spcPts val="700"/>
        </a:spcBef>
        <a:spcAft>
          <a:spcPct val="0"/>
        </a:spcAft>
        <a:buClr>
          <a:srgbClr val="000000"/>
        </a:buClr>
        <a:buSzPct val="100000"/>
        <a:buFont typeface="Times New Roman" pitchFamily="18" charset="0"/>
        <a:buChar char="–"/>
        <a:defRPr sz="2800">
          <a:solidFill>
            <a:srgbClr val="EAEAEA"/>
          </a:solidFill>
          <a:effectLst>
            <a:outerShdw blurRad="38100" dist="38100" dir="2700000" algn="tl">
              <a:srgbClr val="000000"/>
            </a:outerShdw>
          </a:effectLst>
          <a:latin typeface="+mn-lt"/>
          <a:cs typeface="+mn-cs"/>
        </a:defRPr>
      </a:lvl2pPr>
      <a:lvl3pPr marL="1143000" indent="-228600" algn="ctr" defTabSz="449263" rtl="0" eaLnBrk="0" fontAlgn="base" hangingPunct="0">
        <a:spcBef>
          <a:spcPts val="600"/>
        </a:spcBef>
        <a:spcAft>
          <a:spcPct val="0"/>
        </a:spcAft>
        <a:buClr>
          <a:srgbClr val="000000"/>
        </a:buClr>
        <a:buSzPct val="100000"/>
        <a:buFont typeface="Times New Roman" pitchFamily="18" charset="0"/>
        <a:buChar char="•"/>
        <a:defRPr sz="2400">
          <a:solidFill>
            <a:srgbClr val="EAEAEA"/>
          </a:solidFill>
          <a:effectLst>
            <a:outerShdw blurRad="38100" dist="38100" dir="2700000" algn="tl">
              <a:srgbClr val="000000"/>
            </a:outerShdw>
          </a:effectLst>
          <a:latin typeface="+mn-lt"/>
          <a:cs typeface="+mn-cs"/>
        </a:defRPr>
      </a:lvl3pPr>
      <a:lvl4pPr marL="1600200" indent="-228600" algn="ctr" defTabSz="449263" rtl="0" eaLnBrk="0" fontAlgn="base" hangingPunct="0">
        <a:spcBef>
          <a:spcPts val="500"/>
        </a:spcBef>
        <a:spcAft>
          <a:spcPct val="0"/>
        </a:spcAft>
        <a:buClr>
          <a:srgbClr val="000000"/>
        </a:buClr>
        <a:buSzPct val="100000"/>
        <a:buFont typeface="Times New Roman" pitchFamily="18" charset="0"/>
        <a:buChar char="–"/>
        <a:defRPr sz="2000">
          <a:solidFill>
            <a:srgbClr val="EAEAEA"/>
          </a:solidFill>
          <a:effectLst>
            <a:outerShdw blurRad="38100" dist="38100" dir="2700000" algn="tl">
              <a:srgbClr val="000000"/>
            </a:outerShdw>
          </a:effectLst>
          <a:latin typeface="+mn-lt"/>
          <a:cs typeface="+mn-cs"/>
        </a:defRPr>
      </a:lvl4pPr>
      <a:lvl5pPr marL="2057400" indent="-228600" algn="ctr" defTabSz="449263" rtl="0" eaLnBrk="0" fontAlgn="base" hangingPunct="0">
        <a:spcBef>
          <a:spcPts val="500"/>
        </a:spcBef>
        <a:spcAft>
          <a:spcPct val="0"/>
        </a:spcAft>
        <a:buClr>
          <a:srgbClr val="000000"/>
        </a:buClr>
        <a:buSzPct val="100000"/>
        <a:buFont typeface="Times New Roman" pitchFamily="18" charset="0"/>
        <a:buChar char="»"/>
        <a:defRPr sz="2000">
          <a:solidFill>
            <a:srgbClr val="EAEAEA"/>
          </a:solidFill>
          <a:effectLst>
            <a:outerShdw blurRad="38100" dist="38100" dir="2700000" algn="tl">
              <a:srgbClr val="000000"/>
            </a:outerShdw>
          </a:effectLst>
          <a:latin typeface="+mn-lt"/>
          <a:cs typeface="+mn-cs"/>
        </a:defRPr>
      </a:lvl5pPr>
      <a:lvl6pPr marL="2514600" indent="-228600" algn="ctr" defTabSz="449263" rtl="0" fontAlgn="base">
        <a:spcBef>
          <a:spcPts val="500"/>
        </a:spcBef>
        <a:spcAft>
          <a:spcPct val="0"/>
        </a:spcAft>
        <a:buClr>
          <a:srgbClr val="000000"/>
        </a:buClr>
        <a:buSzPct val="100000"/>
        <a:buFont typeface="Times New Roman" pitchFamily="18" charset="0"/>
        <a:defRPr sz="2000">
          <a:solidFill>
            <a:srgbClr val="EAEAEA"/>
          </a:solidFill>
          <a:effectLst>
            <a:outerShdw blurRad="38100" dist="38100" dir="2700000" algn="tl">
              <a:srgbClr val="000000"/>
            </a:outerShdw>
          </a:effectLst>
          <a:latin typeface="+mn-lt"/>
          <a:cs typeface="+mn-cs"/>
        </a:defRPr>
      </a:lvl6pPr>
      <a:lvl7pPr marL="2971800" indent="-228600" algn="ctr" defTabSz="449263" rtl="0" fontAlgn="base">
        <a:spcBef>
          <a:spcPts val="500"/>
        </a:spcBef>
        <a:spcAft>
          <a:spcPct val="0"/>
        </a:spcAft>
        <a:buClr>
          <a:srgbClr val="000000"/>
        </a:buClr>
        <a:buSzPct val="100000"/>
        <a:buFont typeface="Times New Roman" pitchFamily="18" charset="0"/>
        <a:defRPr sz="2000">
          <a:solidFill>
            <a:srgbClr val="EAEAEA"/>
          </a:solidFill>
          <a:effectLst>
            <a:outerShdw blurRad="38100" dist="38100" dir="2700000" algn="tl">
              <a:srgbClr val="000000"/>
            </a:outerShdw>
          </a:effectLst>
          <a:latin typeface="+mn-lt"/>
          <a:cs typeface="+mn-cs"/>
        </a:defRPr>
      </a:lvl7pPr>
      <a:lvl8pPr marL="3429000" indent="-228600" algn="ctr" defTabSz="449263" rtl="0" fontAlgn="base">
        <a:spcBef>
          <a:spcPts val="500"/>
        </a:spcBef>
        <a:spcAft>
          <a:spcPct val="0"/>
        </a:spcAft>
        <a:buClr>
          <a:srgbClr val="000000"/>
        </a:buClr>
        <a:buSzPct val="100000"/>
        <a:buFont typeface="Times New Roman" pitchFamily="18" charset="0"/>
        <a:defRPr sz="2000">
          <a:solidFill>
            <a:srgbClr val="EAEAEA"/>
          </a:solidFill>
          <a:effectLst>
            <a:outerShdw blurRad="38100" dist="38100" dir="2700000" algn="tl">
              <a:srgbClr val="000000"/>
            </a:outerShdw>
          </a:effectLst>
          <a:latin typeface="+mn-lt"/>
          <a:cs typeface="+mn-cs"/>
        </a:defRPr>
      </a:lvl8pPr>
      <a:lvl9pPr marL="3886200" indent="-228600" algn="ctr" defTabSz="449263" rtl="0" fontAlgn="base">
        <a:spcBef>
          <a:spcPts val="500"/>
        </a:spcBef>
        <a:spcAft>
          <a:spcPct val="0"/>
        </a:spcAft>
        <a:buClr>
          <a:srgbClr val="000000"/>
        </a:buClr>
        <a:buSzPct val="100000"/>
        <a:buFont typeface="Times New Roman" pitchFamily="18" charset="0"/>
        <a:defRPr sz="2000">
          <a:solidFill>
            <a:srgbClr val="EAEAEA"/>
          </a:solidFill>
          <a:effectLst>
            <a:outerShdw blurRad="38100" dist="38100" dir="2700000" algn="tl">
              <a:srgbClr val="000000"/>
            </a:outerShdw>
          </a:effectLst>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1071563" y="357188"/>
            <a:ext cx="7162800" cy="1416050"/>
          </a:xfrm>
          <a:prstGeom prst="rect">
            <a:avLst/>
          </a:prstGeom>
          <a:noFill/>
          <a:ln w="9525">
            <a:noFill/>
            <a:miter lim="800000"/>
            <a:headEnd/>
            <a:tailEnd/>
          </a:ln>
          <a:effectLst/>
        </p:spPr>
        <p:txBody>
          <a:bodyPr>
            <a:spAutoFit/>
          </a:bodyPr>
          <a:lstStyle/>
          <a:p>
            <a:pPr algn="ctr">
              <a:spcBef>
                <a:spcPts val="0"/>
              </a:spcBef>
              <a:defRPr/>
            </a:pPr>
            <a:r>
              <a:rPr lang="es-ES" sz="4300" b="1" dirty="0">
                <a:solidFill>
                  <a:srgbClr val="FFCC66"/>
                </a:solidFill>
                <a:effectLst>
                  <a:outerShdw blurRad="38100" dist="38100" dir="2700000" algn="tl">
                    <a:srgbClr val="000000"/>
                  </a:outerShdw>
                </a:effectLst>
                <a:ea typeface="+mn-ea"/>
              </a:rPr>
              <a:t>PRIMERA REUNIÓN DEL</a:t>
            </a:r>
          </a:p>
          <a:p>
            <a:pPr algn="ctr">
              <a:spcBef>
                <a:spcPts val="0"/>
              </a:spcBef>
              <a:defRPr/>
            </a:pPr>
            <a:r>
              <a:rPr lang="es-ES" sz="4300" b="1" dirty="0">
                <a:solidFill>
                  <a:srgbClr val="FFCC66"/>
                </a:solidFill>
                <a:effectLst>
                  <a:outerShdw blurRad="38100" dist="38100" dir="2700000" algn="tl">
                    <a:srgbClr val="000000"/>
                  </a:outerShdw>
                </a:effectLst>
                <a:ea typeface="+mn-ea"/>
              </a:rPr>
              <a:t>TUTOR CON FAMILIAS</a:t>
            </a:r>
          </a:p>
        </p:txBody>
      </p:sp>
      <p:pic>
        <p:nvPicPr>
          <p:cNvPr id="4" name="3 Imagen" descr="TV FOTO 1.jpg"/>
          <p:cNvPicPr>
            <a:picLocks noChangeAspect="1"/>
          </p:cNvPicPr>
          <p:nvPr/>
        </p:nvPicPr>
        <p:blipFill>
          <a:blip r:embed="rId3" cstate="print"/>
          <a:stretch>
            <a:fillRect/>
          </a:stretch>
        </p:blipFill>
        <p:spPr>
          <a:xfrm>
            <a:off x="971550" y="1989138"/>
            <a:ext cx="7848600" cy="4781550"/>
          </a:xfrm>
          <a:prstGeom prst="rect">
            <a:avLst/>
          </a:prstGeom>
          <a:effectLst>
            <a:outerShdw blurRad="63500" sx="105000" sy="105000" algn="ctr" rotWithShape="0">
              <a:schemeClr val="tx1">
                <a:alpha val="40000"/>
              </a:scheme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0825" y="1700213"/>
            <a:ext cx="8637588" cy="5029200"/>
          </a:xfrm>
          <a:prstGeom prst="rect">
            <a:avLst/>
          </a:prstGeom>
          <a:solidFill>
            <a:schemeClr val="bg1"/>
          </a:solidFill>
          <a:ln w="38227">
            <a:solidFill>
              <a:srgbClr val="EAEAEA"/>
            </a:solidFill>
            <a:miter lim="800000"/>
            <a:headEnd/>
            <a:tailEnd/>
          </a:ln>
          <a:effectLst>
            <a:outerShdw dist="38160" dir="5400000" algn="ctr" rotWithShape="0">
              <a:srgbClr val="000000">
                <a:alpha val="44031"/>
              </a:srgbClr>
            </a:outerShdw>
          </a:effectLst>
        </p:spPr>
        <p:txBody>
          <a:bodyPr/>
          <a:lstStyle/>
          <a:p>
            <a:pPr marL="514350" indent="-512763">
              <a:lnSpc>
                <a:spcPct val="80000"/>
              </a:lnSpc>
              <a:spcBef>
                <a:spcPts val="450"/>
              </a:spcBef>
              <a:buClrTx/>
              <a:buSzPct val="70000"/>
              <a:buFontTx/>
              <a:buNone/>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Materias TRONCALES</a:t>
            </a:r>
          </a:p>
          <a:p>
            <a:pPr marL="514350" indent="-512763">
              <a:lnSpc>
                <a:spcPct val="80000"/>
              </a:lnSpc>
              <a:spcBef>
                <a:spcPts val="450"/>
              </a:spcBef>
              <a:buClr>
                <a:srgbClr val="008080"/>
              </a:buClr>
              <a:buSzPct val="70000"/>
              <a:buFont typeface="Times New Roman" pitchFamily="18" charset="0"/>
              <a:buAutoNum type="arabicPeriod"/>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Lengua Castellana y Literatura (4 horas)</a:t>
            </a:r>
          </a:p>
          <a:p>
            <a:pPr marL="514350" indent="-512763">
              <a:lnSpc>
                <a:spcPct val="80000"/>
              </a:lnSpc>
              <a:spcBef>
                <a:spcPts val="450"/>
              </a:spcBef>
              <a:buClr>
                <a:srgbClr val="008080"/>
              </a:buClr>
              <a:buSzPct val="70000"/>
              <a:buFont typeface="Times New Roman" pitchFamily="18" charset="0"/>
              <a:buAutoNum type="arabicPeriod"/>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Lengua Extranjera (Inglés) (4 horas)</a:t>
            </a:r>
          </a:p>
          <a:p>
            <a:pPr marL="514350" indent="-512763">
              <a:lnSpc>
                <a:spcPct val="80000"/>
              </a:lnSpc>
              <a:spcBef>
                <a:spcPts val="450"/>
              </a:spcBef>
              <a:buClr>
                <a:srgbClr val="008080"/>
              </a:buClr>
              <a:buSzPct val="70000"/>
              <a:buFont typeface="Times New Roman" pitchFamily="18" charset="0"/>
              <a:buAutoNum type="arabicPeriod"/>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Historia de la Filosofía (4 horas)</a:t>
            </a:r>
          </a:p>
          <a:p>
            <a:pPr marL="514350" indent="-512763">
              <a:lnSpc>
                <a:spcPct val="80000"/>
              </a:lnSpc>
              <a:spcBef>
                <a:spcPts val="450"/>
              </a:spcBef>
              <a:buClr>
                <a:srgbClr val="008080"/>
              </a:buClr>
              <a:buSzPct val="70000"/>
              <a:buFont typeface="Times New Roman" pitchFamily="18" charset="0"/>
              <a:buAutoNum type="arabicPeriod"/>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Historia de España (3 horas)</a:t>
            </a:r>
          </a:p>
          <a:p>
            <a:pPr marL="514350" indent="-512763">
              <a:lnSpc>
                <a:spcPct val="80000"/>
              </a:lnSpc>
              <a:spcBef>
                <a:spcPts val="450"/>
              </a:spcBef>
              <a:buClr>
                <a:srgbClr val="008080"/>
              </a:buClr>
              <a:buSzPct val="70000"/>
              <a:buFont typeface="Times New Roman" pitchFamily="18" charset="0"/>
              <a:buAutoNum type="arabicPeriod"/>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Economía de la Empresa (4 horas)</a:t>
            </a:r>
          </a:p>
          <a:p>
            <a:pPr marL="514350" indent="-512763">
              <a:lnSpc>
                <a:spcPct val="80000"/>
              </a:lnSpc>
              <a:spcBef>
                <a:spcPts val="450"/>
              </a:spcBef>
              <a:buClr>
                <a:srgbClr val="008080"/>
              </a:buClr>
              <a:buSzPct val="70000"/>
              <a:buFont typeface="Times New Roman" pitchFamily="18" charset="0"/>
              <a:buAutoNum type="arabicPeriod"/>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rPr>
              <a:t>Matemáticas aplicadas a las CCSS II (4 horas)</a:t>
            </a:r>
          </a:p>
          <a:p>
            <a:pPr marL="514350" indent="-512763">
              <a:lnSpc>
                <a:spcPct val="80000"/>
              </a:lnSpc>
              <a:spcBef>
                <a:spcPts val="450"/>
              </a:spcBef>
              <a:buClrTx/>
              <a:buSzPct val="70000"/>
              <a:buFontTx/>
              <a:buNone/>
              <a:tabLst>
                <a:tab pos="1084263" algn="l"/>
                <a:tab pos="1998663" algn="l"/>
                <a:tab pos="2913063" algn="l"/>
                <a:tab pos="3827463" algn="l"/>
                <a:tab pos="4741863" algn="l"/>
                <a:tab pos="5656263" algn="l"/>
                <a:tab pos="6570663" algn="l"/>
                <a:tab pos="7485063" algn="l"/>
                <a:tab pos="8399463" algn="l"/>
                <a:tab pos="9313863" algn="l"/>
                <a:tab pos="10228263" algn="l"/>
              </a:tabLst>
              <a:defRPr/>
            </a:pPr>
            <a:endParaRPr lang="es-ES" sz="3000" dirty="0">
              <a:solidFill>
                <a:srgbClr val="008080"/>
              </a:solidFill>
              <a:effectLst>
                <a:outerShdw blurRad="38100" dist="38100" dir="2700000" algn="tl">
                  <a:srgbClr val="C0C0C0"/>
                </a:outerShdw>
              </a:effectLst>
              <a:ea typeface="+mn-ea"/>
            </a:endParaRPr>
          </a:p>
          <a:p>
            <a:pPr marL="514350" indent="-512763">
              <a:lnSpc>
                <a:spcPct val="80000"/>
              </a:lnSpc>
              <a:spcBef>
                <a:spcPts val="450"/>
              </a:spcBef>
              <a:buClrTx/>
              <a:buSzPct val="70000"/>
              <a:buFontTx/>
              <a:buNone/>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Materias ESPECÍFICAS </a:t>
            </a:r>
          </a:p>
          <a:p>
            <a:pPr marL="514350" indent="-512763">
              <a:lnSpc>
                <a:spcPct val="80000"/>
              </a:lnSpc>
              <a:spcBef>
                <a:spcPts val="450"/>
              </a:spcBef>
              <a:buClr>
                <a:srgbClr val="008080"/>
              </a:buClr>
              <a:buSzPct val="70000"/>
              <a:buFont typeface="Wingdings" pitchFamily="2" charset="2"/>
              <a:buChar char="q"/>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Geografía (4 horas). La cursan todos los alumnos.</a:t>
            </a:r>
          </a:p>
          <a:p>
            <a:pPr marL="514350" indent="-512763">
              <a:lnSpc>
                <a:spcPct val="80000"/>
              </a:lnSpc>
              <a:spcBef>
                <a:spcPts val="450"/>
              </a:spcBef>
              <a:buClr>
                <a:srgbClr val="008080"/>
              </a:buClr>
              <a:buSzPct val="70000"/>
              <a:buFont typeface="Wingdings" pitchFamily="2" charset="2"/>
              <a:buChar char="q"/>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92D050"/>
                </a:solidFill>
                <a:effectLst>
                  <a:outerShdw blurRad="38100" dist="38100" dir="2700000" algn="tl">
                    <a:srgbClr val="C0C0C0"/>
                  </a:outerShdw>
                </a:effectLst>
                <a:ea typeface="+mn-ea"/>
              </a:rPr>
              <a:t>Tic II (3 horas)</a:t>
            </a:r>
          </a:p>
          <a:p>
            <a:pPr marL="514350" indent="-512763">
              <a:lnSpc>
                <a:spcPct val="80000"/>
              </a:lnSpc>
              <a:spcBef>
                <a:spcPts val="450"/>
              </a:spcBef>
              <a:buClr>
                <a:srgbClr val="008080"/>
              </a:buClr>
              <a:buSzPct val="70000"/>
              <a:buFont typeface="Wingdings" pitchFamily="2" charset="2"/>
              <a:buChar char="q"/>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92D050"/>
                </a:solidFill>
                <a:effectLst>
                  <a:outerShdw blurRad="38100" dist="38100" dir="2700000" algn="tl">
                    <a:srgbClr val="C0C0C0"/>
                  </a:outerShdw>
                </a:effectLst>
                <a:ea typeface="+mn-ea"/>
              </a:rPr>
              <a:t>Psicología (3 horas)</a:t>
            </a:r>
          </a:p>
          <a:p>
            <a:pPr marL="514350" indent="-512763">
              <a:lnSpc>
                <a:spcPct val="80000"/>
              </a:lnSpc>
              <a:spcBef>
                <a:spcPts val="450"/>
              </a:spcBef>
              <a:buClr>
                <a:srgbClr val="008080"/>
              </a:buClr>
              <a:buSzPct val="70000"/>
              <a:buFont typeface="Wingdings" pitchFamily="2" charset="2"/>
              <a:buChar char="q"/>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92D050"/>
                </a:solidFill>
                <a:effectLst>
                  <a:outerShdw blurRad="38100" dist="38100" dir="2700000" algn="tl">
                    <a:srgbClr val="C0C0C0"/>
                  </a:outerShdw>
                </a:effectLst>
                <a:ea typeface="+mn-ea"/>
              </a:rPr>
              <a:t>Fundamentos de Administración y Gestión ( 3 horas)</a:t>
            </a:r>
          </a:p>
          <a:p>
            <a:pPr marL="514350" indent="-512763">
              <a:lnSpc>
                <a:spcPct val="80000"/>
              </a:lnSpc>
              <a:spcBef>
                <a:spcPts val="450"/>
              </a:spcBef>
              <a:buClr>
                <a:srgbClr val="008080"/>
              </a:buClr>
              <a:buSzPct val="70000"/>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92D050"/>
                </a:solidFill>
                <a:effectLst>
                  <a:outerShdw blurRad="38100" dist="38100" dir="2700000" algn="tl">
                    <a:srgbClr val="C0C0C0"/>
                  </a:outerShdw>
                </a:effectLst>
                <a:ea typeface="+mn-ea"/>
              </a:rPr>
              <a:t>       </a:t>
            </a:r>
            <a:r>
              <a:rPr lang="es-ES" sz="2200" b="1" dirty="0">
                <a:solidFill>
                  <a:schemeClr val="tx1"/>
                </a:solidFill>
                <a:effectLst>
                  <a:outerShdw blurRad="38100" dist="38100" dir="2700000" algn="tl">
                    <a:srgbClr val="C0C0C0"/>
                  </a:outerShdw>
                </a:effectLst>
                <a:ea typeface="+mn-ea"/>
              </a:rPr>
              <a:t>De estas tres últimas asignaturas, los alumnos cursan una.</a:t>
            </a:r>
          </a:p>
          <a:p>
            <a:pPr marL="514350" indent="-512763">
              <a:lnSpc>
                <a:spcPct val="80000"/>
              </a:lnSpc>
              <a:spcBef>
                <a:spcPts val="450"/>
              </a:spcBef>
              <a:buClr>
                <a:srgbClr val="EEC85E"/>
              </a:buClr>
              <a:buSzPct val="70000"/>
              <a:buFont typeface="Wingdings" pitchFamily="2" charset="2"/>
              <a:buNone/>
              <a:tabLst>
                <a:tab pos="1084263" algn="l"/>
                <a:tab pos="1998663" algn="l"/>
                <a:tab pos="2913063" algn="l"/>
                <a:tab pos="3827463" algn="l"/>
                <a:tab pos="4741863" algn="l"/>
                <a:tab pos="5656263" algn="l"/>
                <a:tab pos="6570663" algn="l"/>
                <a:tab pos="7485063" algn="l"/>
                <a:tab pos="8399463" algn="l"/>
                <a:tab pos="9313863" algn="l"/>
                <a:tab pos="10228263" algn="l"/>
              </a:tabLst>
              <a:defRPr/>
            </a:pPr>
            <a:endParaRPr lang="es-ES" sz="3000" b="1" dirty="0">
              <a:solidFill>
                <a:srgbClr val="008080"/>
              </a:solidFill>
              <a:effectLst>
                <a:outerShdw blurRad="38100" dist="38100" dir="2700000" algn="tl">
                  <a:srgbClr val="C0C0C0"/>
                </a:outerShdw>
              </a:effectLst>
              <a:ea typeface="+mn-ea"/>
            </a:endParaRPr>
          </a:p>
          <a:p>
            <a:pPr marL="514350" indent="-512763">
              <a:lnSpc>
                <a:spcPct val="80000"/>
              </a:lnSpc>
              <a:spcBef>
                <a:spcPts val="450"/>
              </a:spcBef>
              <a:buClr>
                <a:srgbClr val="EEC85E"/>
              </a:buClr>
              <a:buSzPct val="70000"/>
              <a:buFont typeface="Wingdings" pitchFamily="2" charset="2"/>
              <a:buNone/>
              <a:tabLst>
                <a:tab pos="1084263" algn="l"/>
                <a:tab pos="1998663" algn="l"/>
                <a:tab pos="2913063" algn="l"/>
                <a:tab pos="3827463" algn="l"/>
                <a:tab pos="4741863" algn="l"/>
                <a:tab pos="5656263" algn="l"/>
                <a:tab pos="6570663" algn="l"/>
                <a:tab pos="7485063" algn="l"/>
                <a:tab pos="8399463" algn="l"/>
                <a:tab pos="9313863" algn="l"/>
                <a:tab pos="10228263" algn="l"/>
              </a:tabLst>
              <a:defRPr/>
            </a:pPr>
            <a:endParaRPr lang="es-ES" sz="2200" b="1" dirty="0">
              <a:solidFill>
                <a:srgbClr val="008080"/>
              </a:solidFill>
              <a:effectLst>
                <a:outerShdw blurRad="38100" dist="38100" dir="2700000" algn="tl">
                  <a:srgbClr val="C0C0C0"/>
                </a:outerShdw>
              </a:effectLst>
              <a:ea typeface="+mn-ea"/>
            </a:endParaRPr>
          </a:p>
        </p:txBody>
      </p:sp>
      <p:sp>
        <p:nvSpPr>
          <p:cNvPr id="14340" name="Rectangle 4"/>
          <p:cNvSpPr>
            <a:spLocks noChangeArrowheads="1"/>
          </p:cNvSpPr>
          <p:nvPr/>
        </p:nvSpPr>
        <p:spPr bwMode="auto">
          <a:xfrm>
            <a:off x="457200" y="277813"/>
            <a:ext cx="8226425" cy="1136650"/>
          </a:xfrm>
          <a:prstGeom prst="rect">
            <a:avLst/>
          </a:prstGeom>
          <a:noFill/>
          <a:ln w="9525">
            <a:noFill/>
            <a:round/>
            <a:headEnd/>
            <a:tailEnd/>
          </a:ln>
          <a:effectLst/>
        </p:spPr>
        <p:txBody>
          <a:bodyPr lIns="90000" tIns="46800" rIns="90000" bIns="46800" anchor="ctr" anchorCtr="1"/>
          <a:lstStyle/>
          <a:p>
            <a:pPr algn="ctr">
              <a:defRPr/>
            </a:pPr>
            <a:r>
              <a:rPr lang="es-ES" sz="3200" b="1">
                <a:solidFill>
                  <a:srgbClr val="FFFFCC"/>
                </a:solidFill>
                <a:effectLst>
                  <a:outerShdw blurRad="38100" dist="38100" dir="2700000" algn="tl">
                    <a:srgbClr val="000000"/>
                  </a:outerShdw>
                </a:effectLst>
                <a:ea typeface="+mn-ea"/>
              </a:rPr>
              <a:t>2º BACHILLERATO</a:t>
            </a:r>
            <a:br>
              <a:rPr lang="es-ES" sz="3200" b="1">
                <a:solidFill>
                  <a:srgbClr val="FFFFCC"/>
                </a:solidFill>
                <a:effectLst>
                  <a:outerShdw blurRad="38100" dist="38100" dir="2700000" algn="tl">
                    <a:srgbClr val="000000"/>
                  </a:outerShdw>
                </a:effectLst>
                <a:ea typeface="+mn-ea"/>
              </a:rPr>
            </a:br>
            <a:r>
              <a:rPr lang="es-ES" sz="3200" b="1">
                <a:solidFill>
                  <a:srgbClr val="FFFFCC"/>
                </a:solidFill>
                <a:effectLst>
                  <a:outerShdw blurRad="38100" dist="38100" dir="2700000" algn="tl">
                    <a:srgbClr val="000000"/>
                  </a:outerShdw>
                </a:effectLst>
                <a:ea typeface="+mn-ea"/>
              </a:rPr>
              <a:t>MODALIDAD CIENCIAS SOCIALES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50825" y="1474788"/>
            <a:ext cx="8642350" cy="5254625"/>
          </a:xfrm>
          <a:prstGeom prst="rect">
            <a:avLst/>
          </a:prstGeom>
          <a:solidFill>
            <a:schemeClr val="bg1"/>
          </a:solidFill>
          <a:ln w="38227">
            <a:solidFill>
              <a:srgbClr val="EAEAEA"/>
            </a:solidFill>
            <a:miter lim="800000"/>
            <a:headEnd/>
            <a:tailEnd/>
          </a:ln>
          <a:effectLst>
            <a:outerShdw dist="38160" dir="5400000" algn="ctr" rotWithShape="0">
              <a:srgbClr val="000000">
                <a:alpha val="44031"/>
              </a:srgbClr>
            </a:outerShdw>
          </a:effectLst>
        </p:spPr>
        <p:txBody>
          <a:bodyPr/>
          <a:lstStyle/>
          <a:p>
            <a:pPr marL="514350" indent="-512763">
              <a:lnSpc>
                <a:spcPct val="80000"/>
              </a:lnSpc>
              <a:spcBef>
                <a:spcPts val="450"/>
              </a:spcBef>
              <a:buClrTx/>
              <a:buSzPct val="70000"/>
              <a:buFontTx/>
              <a:buNone/>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Materias TRONCALES</a:t>
            </a:r>
          </a:p>
          <a:p>
            <a:pPr marL="514350" indent="-512763">
              <a:lnSpc>
                <a:spcPct val="80000"/>
              </a:lnSpc>
              <a:spcBef>
                <a:spcPts val="450"/>
              </a:spcBef>
              <a:buClr>
                <a:srgbClr val="008080"/>
              </a:buClr>
              <a:buSzPct val="70000"/>
              <a:buFont typeface="Times New Roman" pitchFamily="18" charset="0"/>
              <a:buAutoNum type="arabicPeriod"/>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Lengua Castellana y Literatura (4 horas)</a:t>
            </a:r>
          </a:p>
          <a:p>
            <a:pPr marL="514350" indent="-512763">
              <a:lnSpc>
                <a:spcPct val="80000"/>
              </a:lnSpc>
              <a:spcBef>
                <a:spcPts val="450"/>
              </a:spcBef>
              <a:buClr>
                <a:srgbClr val="008080"/>
              </a:buClr>
              <a:buSzPct val="70000"/>
              <a:buFont typeface="Times New Roman" pitchFamily="18" charset="0"/>
              <a:buAutoNum type="arabicPeriod"/>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Lengua Extranjera (Inglés) (4 horas)</a:t>
            </a:r>
          </a:p>
          <a:p>
            <a:pPr marL="514350" indent="-512763">
              <a:lnSpc>
                <a:spcPct val="80000"/>
              </a:lnSpc>
              <a:spcBef>
                <a:spcPts val="450"/>
              </a:spcBef>
              <a:buClr>
                <a:srgbClr val="008080"/>
              </a:buClr>
              <a:buSzPct val="70000"/>
              <a:buFont typeface="Times New Roman" pitchFamily="18" charset="0"/>
              <a:buAutoNum type="arabicPeriod"/>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Matemáticas II (4 horas)</a:t>
            </a:r>
          </a:p>
          <a:p>
            <a:pPr marL="514350" indent="-512763">
              <a:lnSpc>
                <a:spcPct val="80000"/>
              </a:lnSpc>
              <a:spcBef>
                <a:spcPts val="450"/>
              </a:spcBef>
              <a:buClr>
                <a:srgbClr val="008080"/>
              </a:buClr>
              <a:buSzPct val="70000"/>
              <a:buFont typeface="Times New Roman" pitchFamily="18" charset="0"/>
              <a:buAutoNum type="arabicPeriod"/>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Historia de España (3 horas)</a:t>
            </a:r>
            <a:endParaRPr lang="es-ES" dirty="0">
              <a:solidFill>
                <a:srgbClr val="008080"/>
              </a:solidFill>
              <a:effectLst>
                <a:outerShdw blurRad="38100" dist="38100" dir="2700000" algn="tl">
                  <a:srgbClr val="C0C0C0"/>
                </a:outerShdw>
              </a:effectLst>
              <a:ea typeface="+mn-ea"/>
            </a:endParaRPr>
          </a:p>
          <a:p>
            <a:pPr marL="514350" indent="-512763">
              <a:lnSpc>
                <a:spcPct val="80000"/>
              </a:lnSpc>
              <a:spcBef>
                <a:spcPts val="450"/>
              </a:spcBef>
              <a:buClr>
                <a:srgbClr val="008080"/>
              </a:buClr>
              <a:buSzPct val="70000"/>
              <a:buFont typeface="Wingdings" pitchFamily="2" charset="2"/>
              <a:buChar char="q"/>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Química (4 horas)</a:t>
            </a:r>
          </a:p>
          <a:p>
            <a:pPr marL="514350" indent="-512763">
              <a:lnSpc>
                <a:spcPct val="80000"/>
              </a:lnSpc>
              <a:spcBef>
                <a:spcPts val="450"/>
              </a:spcBef>
              <a:buClr>
                <a:srgbClr val="008080"/>
              </a:buClr>
              <a:buSzPct val="70000"/>
              <a:buFont typeface="Wingdings" pitchFamily="2" charset="2"/>
              <a:buChar char="q"/>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Física (4 horas)</a:t>
            </a:r>
          </a:p>
          <a:p>
            <a:pPr marL="514350" indent="-512763">
              <a:lnSpc>
                <a:spcPct val="80000"/>
              </a:lnSpc>
              <a:spcBef>
                <a:spcPts val="450"/>
              </a:spcBef>
              <a:buClrTx/>
              <a:buSzPct val="70000"/>
              <a:buFontTx/>
              <a:buNone/>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Materias ESPECÍFICAS:</a:t>
            </a:r>
          </a:p>
          <a:p>
            <a:pPr marL="514350" indent="-512763">
              <a:lnSpc>
                <a:spcPct val="80000"/>
              </a:lnSpc>
              <a:spcBef>
                <a:spcPts val="450"/>
              </a:spcBef>
              <a:buClrTx/>
              <a:buSzPct val="70000"/>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       </a:t>
            </a:r>
            <a:r>
              <a:rPr lang="es-ES" sz="2200" b="1" dirty="0">
                <a:solidFill>
                  <a:srgbClr val="92D050"/>
                </a:solidFill>
                <a:effectLst>
                  <a:outerShdw blurRad="38100" dist="38100" dir="2700000" algn="tl">
                    <a:srgbClr val="C0C0C0"/>
                  </a:outerShdw>
                </a:effectLst>
              </a:rPr>
              <a:t>Dibujo Técnico II (4 horas) o Biología (4 horas). </a:t>
            </a:r>
            <a:r>
              <a:rPr lang="es-ES" sz="2200" b="1" dirty="0">
                <a:solidFill>
                  <a:schemeClr val="tx1"/>
                </a:solidFill>
                <a:effectLst>
                  <a:outerShdw blurRad="38100" dist="38100" dir="2700000" algn="tl">
                    <a:srgbClr val="C0C0C0"/>
                  </a:outerShdw>
                </a:effectLst>
              </a:rPr>
              <a:t>De estas dos asignaturas, los alumnos cursan solo una.</a:t>
            </a:r>
            <a:endParaRPr lang="es-ES" sz="2200" b="1" dirty="0">
              <a:solidFill>
                <a:srgbClr val="92D050"/>
              </a:solidFill>
              <a:effectLst>
                <a:outerShdw blurRad="38100" dist="38100" dir="2700000" algn="tl">
                  <a:srgbClr val="C0C0C0"/>
                </a:outerShdw>
              </a:effectLst>
            </a:endParaRPr>
          </a:p>
          <a:p>
            <a:pPr marL="514350" indent="-512763">
              <a:lnSpc>
                <a:spcPct val="80000"/>
              </a:lnSpc>
              <a:spcBef>
                <a:spcPts val="450"/>
              </a:spcBef>
              <a:buClrTx/>
              <a:buSzPct val="70000"/>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92D050"/>
                </a:solidFill>
                <a:effectLst>
                  <a:outerShdw blurRad="38100" dist="38100" dir="2700000" algn="tl">
                    <a:srgbClr val="C0C0C0"/>
                  </a:outerShdw>
                </a:effectLst>
                <a:ea typeface="+mn-ea"/>
              </a:rPr>
              <a:t>      	TIC II (3 horas) o Psicología ( 3 horas). </a:t>
            </a:r>
            <a:r>
              <a:rPr lang="es-ES" sz="2200" b="1" dirty="0">
                <a:solidFill>
                  <a:schemeClr val="tx1"/>
                </a:solidFill>
                <a:effectLst>
                  <a:outerShdw blurRad="38100" dist="38100" dir="2700000" algn="tl">
                    <a:srgbClr val="C0C0C0"/>
                  </a:outerShdw>
                </a:effectLst>
              </a:rPr>
              <a:t>De estas dos asignaturas, los alumnos cursan solo una.</a:t>
            </a:r>
            <a:endParaRPr lang="es-ES" sz="2200" b="1" dirty="0">
              <a:solidFill>
                <a:srgbClr val="92D050"/>
              </a:solidFill>
              <a:effectLst>
                <a:outerShdw blurRad="38100" dist="38100" dir="2700000" algn="tl">
                  <a:srgbClr val="C0C0C0"/>
                </a:outerShdw>
              </a:effectLst>
              <a:ea typeface="+mn-ea"/>
            </a:endParaRPr>
          </a:p>
          <a:p>
            <a:pPr marL="514350" indent="-512763">
              <a:lnSpc>
                <a:spcPct val="80000"/>
              </a:lnSpc>
              <a:spcBef>
                <a:spcPts val="450"/>
              </a:spcBef>
              <a:buClrTx/>
              <a:buSzPct val="70000"/>
              <a:buFontTx/>
              <a:buNone/>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       </a:t>
            </a:r>
          </a:p>
          <a:p>
            <a:pPr marL="514350" indent="-512763">
              <a:lnSpc>
                <a:spcPct val="80000"/>
              </a:lnSpc>
              <a:spcBef>
                <a:spcPts val="450"/>
              </a:spcBef>
              <a:buClrTx/>
              <a:buSzPct val="70000"/>
              <a:buFontTx/>
              <a:buNone/>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       </a:t>
            </a:r>
          </a:p>
          <a:p>
            <a:pPr marL="514350" indent="-512763">
              <a:lnSpc>
                <a:spcPct val="80000"/>
              </a:lnSpc>
              <a:spcBef>
                <a:spcPts val="450"/>
              </a:spcBef>
              <a:buClrTx/>
              <a:buSzPct val="70000"/>
              <a:buFontTx/>
              <a:buNone/>
              <a:tabLst>
                <a:tab pos="1084263" algn="l"/>
                <a:tab pos="1998663" algn="l"/>
                <a:tab pos="2913063" algn="l"/>
                <a:tab pos="3827463" algn="l"/>
                <a:tab pos="4741863" algn="l"/>
                <a:tab pos="5656263" algn="l"/>
                <a:tab pos="6570663" algn="l"/>
                <a:tab pos="7485063" algn="l"/>
                <a:tab pos="8399463" algn="l"/>
                <a:tab pos="9313863" algn="l"/>
                <a:tab pos="10228263" algn="l"/>
              </a:tabLst>
              <a:defRPr/>
            </a:pPr>
            <a:r>
              <a:rPr lang="es-ES" sz="2200" b="1" dirty="0">
                <a:solidFill>
                  <a:srgbClr val="008080"/>
                </a:solidFill>
                <a:effectLst>
                  <a:outerShdw blurRad="38100" dist="38100" dir="2700000" algn="tl">
                    <a:srgbClr val="C0C0C0"/>
                  </a:outerShdw>
                </a:effectLst>
                <a:ea typeface="+mn-ea"/>
              </a:rPr>
              <a:t>       </a:t>
            </a:r>
          </a:p>
        </p:txBody>
      </p:sp>
      <p:sp>
        <p:nvSpPr>
          <p:cNvPr id="15364" name="Rectangle 4"/>
          <p:cNvSpPr>
            <a:spLocks noChangeArrowheads="1"/>
          </p:cNvSpPr>
          <p:nvPr/>
        </p:nvSpPr>
        <p:spPr bwMode="auto">
          <a:xfrm>
            <a:off x="468313" y="260350"/>
            <a:ext cx="8226425" cy="1136650"/>
          </a:xfrm>
          <a:prstGeom prst="rect">
            <a:avLst/>
          </a:prstGeom>
          <a:noFill/>
          <a:ln w="9525">
            <a:noFill/>
            <a:round/>
            <a:headEnd/>
            <a:tailEnd/>
          </a:ln>
          <a:effectLst/>
        </p:spPr>
        <p:txBody>
          <a:bodyPr lIns="90000" tIns="46800" rIns="90000" bIns="46800" anchor="ctr" anchorCtr="1"/>
          <a:lstStyle/>
          <a:p>
            <a:pPr algn="ctr">
              <a:defRPr/>
            </a:pPr>
            <a:r>
              <a:rPr lang="es-ES" sz="3200" b="1">
                <a:solidFill>
                  <a:srgbClr val="FFFFCC"/>
                </a:solidFill>
                <a:effectLst>
                  <a:outerShdw blurRad="38100" dist="38100" dir="2700000" algn="tl">
                    <a:srgbClr val="000000"/>
                  </a:outerShdw>
                </a:effectLst>
                <a:ea typeface="+mn-ea"/>
              </a:rPr>
              <a:t>2º BACHILLERATO</a:t>
            </a:r>
            <a:br>
              <a:rPr lang="es-ES" sz="3200" b="1">
                <a:solidFill>
                  <a:srgbClr val="FFFFCC"/>
                </a:solidFill>
                <a:effectLst>
                  <a:outerShdw blurRad="38100" dist="38100" dir="2700000" algn="tl">
                    <a:srgbClr val="000000"/>
                  </a:outerShdw>
                </a:effectLst>
                <a:ea typeface="+mn-ea"/>
              </a:rPr>
            </a:br>
            <a:r>
              <a:rPr lang="es-ES" sz="3200" b="1">
                <a:solidFill>
                  <a:srgbClr val="FFFFCC"/>
                </a:solidFill>
                <a:effectLst>
                  <a:outerShdw blurRad="38100" dist="38100" dir="2700000" algn="tl">
                    <a:srgbClr val="000000"/>
                  </a:outerShdw>
                </a:effectLst>
                <a:ea typeface="+mn-ea"/>
              </a:rPr>
              <a:t>MODALIDAD CIENCIAS Y TECNOLOGÍA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539750" y="1412875"/>
            <a:ext cx="8104188" cy="5199063"/>
          </a:xfrm>
          <a:prstGeom prst="rect">
            <a:avLst/>
          </a:prstGeom>
          <a:noFill/>
          <a:ln w="9525">
            <a:noFill/>
            <a:round/>
            <a:headEnd/>
            <a:tailEnd/>
          </a:ln>
          <a:effectLst/>
        </p:spPr>
        <p:txBody>
          <a:bodyPr/>
          <a:lstStyle/>
          <a:p>
            <a:pPr marL="447675" indent="-447675" algn="just">
              <a:spcBef>
                <a:spcPts val="700"/>
              </a:spcBef>
              <a:buClr>
                <a:schemeClr val="bg1"/>
              </a:buClr>
              <a:buSzPct val="70000"/>
              <a:buFont typeface="Wingdings" pitchFamily="2" charset="2"/>
              <a:buChar char="q"/>
              <a:tabLst>
                <a:tab pos="450850" algn="l"/>
                <a:tab pos="984250"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800">
                <a:solidFill>
                  <a:srgbClr val="EAEAEA"/>
                </a:solidFill>
                <a:effectLst>
                  <a:outerShdw blurRad="38100" dist="38100" dir="2700000" algn="tl">
                    <a:srgbClr val="000000"/>
                  </a:outerShdw>
                </a:effectLst>
                <a:ea typeface="+mn-ea"/>
              </a:rPr>
              <a:t>En segundo  de Bachillerato no existe hora de tutoría semanal.</a:t>
            </a:r>
          </a:p>
          <a:p>
            <a:pPr marL="447675" indent="-447675" algn="just">
              <a:spcBef>
                <a:spcPts val="700"/>
              </a:spcBef>
              <a:buClr>
                <a:schemeClr val="bg1"/>
              </a:buClr>
              <a:buSzPct val="70000"/>
              <a:buFont typeface="Wingdings" pitchFamily="2" charset="2"/>
              <a:buChar char="q"/>
              <a:tabLst>
                <a:tab pos="450850" algn="l"/>
                <a:tab pos="984250"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800">
                <a:solidFill>
                  <a:srgbClr val="EAEAEA"/>
                </a:solidFill>
                <a:effectLst>
                  <a:outerShdw blurRad="38100" dist="38100" dir="2700000" algn="tl">
                    <a:srgbClr val="000000"/>
                  </a:outerShdw>
                </a:effectLst>
                <a:ea typeface="+mn-ea"/>
              </a:rPr>
              <a:t>Desde el Departamento de Orientación se trata de:</a:t>
            </a:r>
          </a:p>
          <a:p>
            <a:pPr marL="982663" lvl="1" algn="just">
              <a:spcBef>
                <a:spcPts val="700"/>
              </a:spcBef>
              <a:buClr>
                <a:srgbClr val="FFCC66"/>
              </a:buClr>
              <a:buSzPct val="70000"/>
              <a:buFont typeface="Wingdings" pitchFamily="2" charset="2"/>
              <a:buChar char="u"/>
              <a:tabLst>
                <a:tab pos="450850" algn="l"/>
                <a:tab pos="984250"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600">
                <a:solidFill>
                  <a:srgbClr val="EAEAEA"/>
                </a:solidFill>
                <a:effectLst>
                  <a:outerShdw blurRad="38100" dist="38100" dir="2700000" algn="tl">
                    <a:srgbClr val="000000"/>
                  </a:outerShdw>
                </a:effectLst>
                <a:ea typeface="+mn-ea"/>
              </a:rPr>
              <a:t>Orientar  al alumno sobre sus posibilidades académicas y profesionales.</a:t>
            </a:r>
          </a:p>
          <a:p>
            <a:pPr marL="982663" lvl="1" algn="just">
              <a:spcBef>
                <a:spcPts val="700"/>
              </a:spcBef>
              <a:buClr>
                <a:srgbClr val="FFCC66"/>
              </a:buClr>
              <a:buSzPct val="70000"/>
              <a:buFont typeface="Wingdings" pitchFamily="2" charset="2"/>
              <a:buChar char="u"/>
              <a:tabLst>
                <a:tab pos="450850" algn="l"/>
                <a:tab pos="984250"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600">
                <a:solidFill>
                  <a:srgbClr val="EAEAEA"/>
                </a:solidFill>
                <a:effectLst>
                  <a:outerShdw blurRad="38100" dist="38100" dir="2700000" algn="tl">
                    <a:srgbClr val="000000"/>
                  </a:outerShdw>
                </a:effectLst>
                <a:ea typeface="+mn-ea"/>
              </a:rPr>
              <a:t>Realizar  el  seguimiento  de  los  alumnos  con  materias  pendientes  apoyando las medidas de recuperación.</a:t>
            </a:r>
          </a:p>
          <a:p>
            <a:pPr marL="982663" lvl="1" algn="just">
              <a:spcBef>
                <a:spcPts val="700"/>
              </a:spcBef>
              <a:buClr>
                <a:srgbClr val="FFCC66"/>
              </a:buClr>
              <a:buSzPct val="70000"/>
              <a:buFont typeface="Wingdings" pitchFamily="2" charset="2"/>
              <a:buChar char="u"/>
              <a:tabLst>
                <a:tab pos="450850" algn="l"/>
                <a:tab pos="984250"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600">
                <a:solidFill>
                  <a:srgbClr val="EAEAEA"/>
                </a:solidFill>
                <a:effectLst>
                  <a:outerShdw blurRad="38100" dist="38100" dir="2700000" algn="tl">
                    <a:srgbClr val="000000"/>
                  </a:outerShdw>
                </a:effectLst>
                <a:ea typeface="+mn-ea"/>
              </a:rPr>
              <a:t>Detección y tratamiento más personalizado de las dificultades en el estudio.</a:t>
            </a:r>
          </a:p>
        </p:txBody>
      </p:sp>
      <p:sp>
        <p:nvSpPr>
          <p:cNvPr id="54275" name="Rectangle 3"/>
          <p:cNvSpPr>
            <a:spLocks noGrp="1" noChangeArrowheads="1"/>
          </p:cNvSpPr>
          <p:nvPr>
            <p:ph type="title"/>
          </p:nvPr>
        </p:nvSpPr>
        <p:spPr>
          <a:xfrm>
            <a:off x="457200" y="277813"/>
            <a:ext cx="8228013" cy="849312"/>
          </a:xfrm>
        </p:spPr>
        <p:txBody>
          <a:bodyPr/>
          <a:lstStyle/>
          <a:p>
            <a:pPr eaLnBrk="1" hangingPunct="1">
              <a:defRPr/>
            </a:pPr>
            <a:r>
              <a:rPr lang="es-ES" sz="3200" b="1" smtClean="0"/>
              <a:t>TUTORÍA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57175" y="1724025"/>
            <a:ext cx="8745538" cy="4181475"/>
          </a:xfrm>
          <a:prstGeom prst="rect">
            <a:avLst/>
          </a:prstGeom>
          <a:noFill/>
          <a:ln w="9525">
            <a:noFill/>
            <a:round/>
            <a:headEnd/>
            <a:tailEnd/>
          </a:ln>
          <a:effectLst/>
        </p:spPr>
        <p:txBody>
          <a:bodyPr/>
          <a:lstStyle/>
          <a:p>
            <a:pPr marL="341313" indent="-341313" algn="just">
              <a:spcBef>
                <a:spcPts val="700"/>
              </a:spcBef>
              <a:buClr>
                <a:schemeClr val="bg1"/>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ES" sz="2800" dirty="0">
                <a:solidFill>
                  <a:srgbClr val="EAEAEA"/>
                </a:solidFill>
                <a:effectLst>
                  <a:outerShdw blurRad="38100" dist="38100" dir="2700000" algn="tl">
                    <a:srgbClr val="000000"/>
                  </a:outerShdw>
                </a:effectLst>
                <a:ea typeface="+mn-ea"/>
              </a:rPr>
              <a:t>Se obtiene el título  con todas las materias aprobadas.</a:t>
            </a:r>
          </a:p>
          <a:p>
            <a:pPr marL="341313" indent="-341313" algn="just">
              <a:spcBef>
                <a:spcPts val="700"/>
              </a:spcBef>
              <a:buClr>
                <a:schemeClr val="bg1"/>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ES" sz="2800" dirty="0">
                <a:solidFill>
                  <a:srgbClr val="EAEAEA"/>
                </a:solidFill>
                <a:effectLst>
                  <a:outerShdw blurRad="38100" dist="38100" dir="2700000" algn="tl">
                    <a:srgbClr val="000000"/>
                  </a:outerShdw>
                </a:effectLst>
                <a:ea typeface="+mn-ea"/>
              </a:rPr>
              <a:t>En caso de repetir, sólo se cursan las materias no aprobadas. </a:t>
            </a:r>
          </a:p>
          <a:p>
            <a:pPr marL="341313" indent="-341313" algn="just">
              <a:spcBef>
                <a:spcPts val="700"/>
              </a:spcBef>
              <a:buClr>
                <a:schemeClr val="bg1"/>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ES" sz="2800" dirty="0">
                <a:solidFill>
                  <a:srgbClr val="EAEAEA"/>
                </a:solidFill>
                <a:effectLst>
                  <a:outerShdw blurRad="38100" dist="38100" dir="2700000" algn="tl">
                    <a:srgbClr val="000000"/>
                  </a:outerShdw>
                </a:effectLst>
                <a:ea typeface="+mn-ea"/>
              </a:rPr>
              <a:t>La recuperación de materias pendientes de cursos anteriores </a:t>
            </a:r>
            <a:r>
              <a:rPr lang="es-ES" sz="2800" dirty="0" smtClean="0">
                <a:solidFill>
                  <a:srgbClr val="EAEAEA"/>
                </a:solidFill>
                <a:effectLst>
                  <a:outerShdw blurRad="38100" dist="38100" dir="2700000" algn="tl">
                    <a:srgbClr val="000000"/>
                  </a:outerShdw>
                </a:effectLst>
                <a:ea typeface="+mn-ea"/>
              </a:rPr>
              <a:t>la establece </a:t>
            </a:r>
            <a:r>
              <a:rPr lang="es-ES" sz="2800" dirty="0">
                <a:solidFill>
                  <a:srgbClr val="EAEAEA"/>
                </a:solidFill>
                <a:effectLst>
                  <a:outerShdw blurRad="38100" dist="38100" dir="2700000" algn="tl">
                    <a:srgbClr val="000000"/>
                  </a:outerShdw>
                </a:effectLst>
                <a:ea typeface="+mn-ea"/>
              </a:rPr>
              <a:t>cada Departamento (exámenes,  trabajos,). </a:t>
            </a:r>
          </a:p>
          <a:p>
            <a:pPr marL="341313" indent="-341313" algn="just">
              <a:spcBef>
                <a:spcPts val="700"/>
              </a:spcBef>
              <a:buClr>
                <a:schemeClr val="bg1"/>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s-ES" sz="2800" b="1" dirty="0">
                <a:solidFill>
                  <a:srgbClr val="EAEAEA"/>
                </a:solidFill>
                <a:effectLst>
                  <a:outerShdw blurRad="38100" dist="38100" dir="2700000" algn="tl">
                    <a:srgbClr val="000000"/>
                  </a:outerShdw>
                </a:effectLst>
                <a:ea typeface="+mn-ea"/>
              </a:rPr>
              <a:t>No se puede aprobar una asignatura de nivel siguiente si no se ha recuperado el anterior</a:t>
            </a:r>
            <a:r>
              <a:rPr lang="es-ES" sz="2800" dirty="0">
                <a:solidFill>
                  <a:srgbClr val="EAEAEA"/>
                </a:solidFill>
                <a:effectLst>
                  <a:outerShdw blurRad="38100" dist="38100" dir="2700000" algn="tl">
                    <a:srgbClr val="000000"/>
                  </a:outerShdw>
                </a:effectLst>
                <a:ea typeface="+mn-ea"/>
              </a:rPr>
              <a:t>.</a:t>
            </a:r>
          </a:p>
        </p:txBody>
      </p:sp>
      <p:sp>
        <p:nvSpPr>
          <p:cNvPr id="18436" name="Rectangle 4"/>
          <p:cNvSpPr>
            <a:spLocks noChangeArrowheads="1"/>
          </p:cNvSpPr>
          <p:nvPr/>
        </p:nvSpPr>
        <p:spPr bwMode="auto">
          <a:xfrm>
            <a:off x="0" y="188913"/>
            <a:ext cx="9144000" cy="1141412"/>
          </a:xfrm>
          <a:prstGeom prst="rect">
            <a:avLst/>
          </a:prstGeom>
          <a:noFill/>
          <a:ln w="9525">
            <a:noFill/>
            <a:round/>
            <a:headEnd/>
            <a:tailEnd/>
          </a:ln>
          <a:effectLst/>
        </p:spPr>
        <p:txBody>
          <a:bodyPr lIns="90000" tIns="46800" rIns="90000" bIns="46800" anchor="ctr" anchorCtr="1"/>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3200" b="1">
                <a:solidFill>
                  <a:srgbClr val="FFFFCC"/>
                </a:solidFill>
                <a:effectLst>
                  <a:outerShdw blurRad="38100" dist="38100" dir="2700000" algn="tl">
                    <a:srgbClr val="000000"/>
                  </a:outerShdw>
                </a:effectLst>
                <a:ea typeface="+mn-ea"/>
              </a:rPr>
              <a:t>CRITERIOS DE PROMOCIÓN Y RECUPERACIÓN DE MATERIAS PENDIENTES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s-ES" sz="3200" b="1" smtClean="0"/>
              <a:t>CALENDARIO DE EVALUACIONES</a:t>
            </a:r>
          </a:p>
        </p:txBody>
      </p:sp>
      <p:graphicFrame>
        <p:nvGraphicFramePr>
          <p:cNvPr id="5" name="Group 111"/>
          <p:cNvGraphicFramePr>
            <a:graphicFrameLocks/>
          </p:cNvGraphicFramePr>
          <p:nvPr/>
        </p:nvGraphicFramePr>
        <p:xfrm>
          <a:off x="457200" y="1600200"/>
          <a:ext cx="8226425" cy="4527551"/>
        </p:xfrm>
        <a:graphic>
          <a:graphicData uri="http://schemas.openxmlformats.org/drawingml/2006/table">
            <a:tbl>
              <a:tblPr/>
              <a:tblGrid>
                <a:gridCol w="4978400"/>
                <a:gridCol w="3248025"/>
              </a:tblGrid>
              <a:tr h="904875">
                <a:tc>
                  <a: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s-ES" sz="2600" b="1" i="0" u="none" strike="noStrike" cap="none" normalizeH="0" baseline="0" dirty="0" smtClean="0">
                          <a:ln>
                            <a:noFill/>
                          </a:ln>
                          <a:solidFill>
                            <a:schemeClr val="bg1"/>
                          </a:solidFill>
                          <a:effectLst>
                            <a:outerShdw blurRad="38100" dist="38100" dir="2700000" algn="tl">
                              <a:srgbClr val="000000"/>
                            </a:outerShdw>
                          </a:effectLst>
                          <a:latin typeface="Arial" charset="0"/>
                          <a:cs typeface="Times New Roman" pitchFamily="18" charset="0"/>
                        </a:rPr>
                        <a:t>EVALUACIONES</a:t>
                      </a:r>
                      <a:endParaRPr kumimoji="0" lang="es-ES" sz="2600" b="1" i="0" u="none" strike="noStrike" cap="none" normalizeH="0" baseline="0" dirty="0" smtClean="0">
                        <a:ln>
                          <a:noFill/>
                        </a:ln>
                        <a:solidFill>
                          <a:schemeClr val="bg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s-ES" sz="2600" b="1" i="0" u="none" strike="noStrike" cap="none" normalizeH="0" baseline="0" smtClean="0">
                          <a:ln>
                            <a:noFill/>
                          </a:ln>
                          <a:solidFill>
                            <a:schemeClr val="bg1"/>
                          </a:solidFill>
                          <a:effectLst>
                            <a:outerShdw blurRad="38100" dist="38100" dir="2700000" algn="tl">
                              <a:srgbClr val="000000"/>
                            </a:outerShdw>
                          </a:effectLst>
                          <a:latin typeface="Arial" charset="0"/>
                          <a:cs typeface="Times New Roman" pitchFamily="18" charset="0"/>
                        </a:rPr>
                        <a:t>FECHA</a:t>
                      </a:r>
                      <a:endParaRPr kumimoji="0" lang="es-ES" sz="2600" b="1" i="0" u="none" strike="noStrike" cap="none" normalizeH="0" baseline="0" smtClean="0">
                        <a:ln>
                          <a:noFill/>
                        </a:ln>
                        <a:solidFill>
                          <a:schemeClr val="bg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463">
                <a:tc>
                  <a: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s-ES" sz="2600" b="1" i="0" u="none" strike="noStrike" cap="none" normalizeH="0" baseline="0" smtClean="0">
                          <a:ln>
                            <a:noFill/>
                          </a:ln>
                          <a:solidFill>
                            <a:schemeClr val="bg1"/>
                          </a:solidFill>
                          <a:effectLst>
                            <a:outerShdw blurRad="38100" dist="38100" dir="2700000" algn="tl">
                              <a:srgbClr val="000000"/>
                            </a:outerShdw>
                          </a:effectLst>
                          <a:latin typeface="Arial" charset="0"/>
                          <a:cs typeface="Times New Roman" pitchFamily="18" charset="0"/>
                        </a:rPr>
                        <a:t>1ª Evaluación</a:t>
                      </a:r>
                      <a:endParaRPr kumimoji="0" lang="es-ES" sz="2600" b="1" i="0" u="none" strike="noStrike" cap="none" normalizeH="0" baseline="0" smtClean="0">
                        <a:ln>
                          <a:noFill/>
                        </a:ln>
                        <a:solidFill>
                          <a:schemeClr val="bg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s-ES" sz="2600" b="1" i="0" u="none" strike="noStrike" cap="none" normalizeH="0" baseline="0" dirty="0" smtClean="0">
                          <a:ln>
                            <a:noFill/>
                          </a:ln>
                          <a:solidFill>
                            <a:schemeClr val="bg1"/>
                          </a:solidFill>
                          <a:effectLst>
                            <a:outerShdw blurRad="38100" dist="38100" dir="2700000" algn="tl">
                              <a:srgbClr val="000000"/>
                            </a:outerShdw>
                          </a:effectLst>
                          <a:latin typeface="Arial" charset="0"/>
                          <a:cs typeface="Arial" charset="0"/>
                        </a:rPr>
                        <a:t>29 de 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875">
                <a:tc>
                  <a: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s-ES" sz="2600" b="1" i="0" u="none" strike="noStrike" cap="none" normalizeH="0" baseline="0" smtClean="0">
                          <a:ln>
                            <a:noFill/>
                          </a:ln>
                          <a:solidFill>
                            <a:schemeClr val="bg1"/>
                          </a:solidFill>
                          <a:effectLst>
                            <a:outerShdw blurRad="38100" dist="38100" dir="2700000" algn="tl">
                              <a:srgbClr val="000000"/>
                            </a:outerShdw>
                          </a:effectLst>
                          <a:latin typeface="Arial" charset="0"/>
                          <a:cs typeface="Times New Roman" pitchFamily="18" charset="0"/>
                        </a:rPr>
                        <a:t>2ª Evaluación</a:t>
                      </a:r>
                      <a:endParaRPr kumimoji="0" lang="es-ES" sz="2600" b="1" i="0" u="none" strike="noStrike" cap="none" normalizeH="0" baseline="0" smtClean="0">
                        <a:ln>
                          <a:noFill/>
                        </a:ln>
                        <a:solidFill>
                          <a:schemeClr val="bg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s-ES" sz="2600" b="1" i="0" u="none" strike="noStrike" cap="none" normalizeH="0" baseline="0" dirty="0" smtClean="0">
                          <a:ln>
                            <a:noFill/>
                          </a:ln>
                          <a:solidFill>
                            <a:schemeClr val="bg1"/>
                          </a:solidFill>
                          <a:effectLst>
                            <a:outerShdw blurRad="38100" dist="38100" dir="2700000" algn="tl">
                              <a:srgbClr val="000000"/>
                            </a:outerShdw>
                          </a:effectLst>
                          <a:latin typeface="Arial" charset="0"/>
                          <a:cs typeface="Arial" charset="0"/>
                        </a:rPr>
                        <a:t>28 de febrero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6463">
                <a:tc>
                  <a: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s-ES" sz="2600" b="1" i="0" u="none" strike="noStrike" cap="none" normalizeH="0" baseline="0" smtClean="0">
                          <a:ln>
                            <a:noFill/>
                          </a:ln>
                          <a:solidFill>
                            <a:schemeClr val="bg1"/>
                          </a:solidFill>
                          <a:effectLst>
                            <a:outerShdw blurRad="38100" dist="38100" dir="2700000" algn="tl">
                              <a:srgbClr val="000000"/>
                            </a:outerShdw>
                          </a:effectLst>
                          <a:latin typeface="Arial" charset="0"/>
                          <a:cs typeface="Times New Roman" pitchFamily="18" charset="0"/>
                        </a:rPr>
                        <a:t>Evaluación Final Ordinaria</a:t>
                      </a:r>
                      <a:endParaRPr kumimoji="0" lang="es-ES" sz="2600" b="1" i="0" u="none" strike="noStrike" cap="none" normalizeH="0" baseline="0" smtClean="0">
                        <a:ln>
                          <a:noFill/>
                        </a:ln>
                        <a:solidFill>
                          <a:schemeClr val="bg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s-ES" sz="2600" b="1" i="0" u="none" strike="noStrike" cap="none" normalizeH="0" baseline="0" dirty="0" smtClean="0">
                          <a:ln>
                            <a:noFill/>
                          </a:ln>
                          <a:solidFill>
                            <a:schemeClr val="bg1"/>
                          </a:solidFill>
                          <a:effectLst>
                            <a:outerShdw blurRad="38100" dist="38100" dir="2700000" algn="tl">
                              <a:srgbClr val="000000"/>
                            </a:outerShdw>
                          </a:effectLst>
                          <a:latin typeface="Arial" charset="0"/>
                          <a:cs typeface="Arial" charset="0"/>
                        </a:rPr>
                        <a:t>23 de mayo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04875">
                <a:tc>
                  <a: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s-ES" sz="2600" b="1" i="0" u="none" strike="noStrike" cap="none" normalizeH="0" baseline="0" smtClean="0">
                          <a:ln>
                            <a:noFill/>
                          </a:ln>
                          <a:solidFill>
                            <a:schemeClr val="bg1"/>
                          </a:solidFill>
                          <a:effectLst>
                            <a:outerShdw blurRad="38100" dist="38100" dir="2700000" algn="tl">
                              <a:srgbClr val="000000"/>
                            </a:outerShdw>
                          </a:effectLst>
                          <a:latin typeface="Arial" charset="0"/>
                          <a:cs typeface="Times New Roman" pitchFamily="18" charset="0"/>
                        </a:rPr>
                        <a:t>Evaluación Final Extraordinaria</a:t>
                      </a:r>
                      <a:endParaRPr kumimoji="0" lang="es-ES" sz="2600" b="1" i="0" u="none" strike="noStrike" cap="none" normalizeH="0" baseline="0" smtClean="0">
                        <a:ln>
                          <a:noFill/>
                        </a:ln>
                        <a:solidFill>
                          <a:schemeClr val="bg1"/>
                        </a:solidFill>
                        <a:effectLst>
                          <a:outerShdw blurRad="38100" dist="38100" dir="2700000" algn="tl">
                            <a:srgbClr val="000000"/>
                          </a:outerShdw>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es-ES" sz="2600" b="1" i="0" u="none" strike="noStrike" cap="none" normalizeH="0" baseline="0" dirty="0" smtClean="0">
                          <a:ln>
                            <a:noFill/>
                          </a:ln>
                          <a:solidFill>
                            <a:schemeClr val="bg1"/>
                          </a:solidFill>
                          <a:effectLst>
                            <a:outerShdw blurRad="38100" dist="38100" dir="2700000" algn="tl">
                              <a:srgbClr val="000000"/>
                            </a:outerShdw>
                          </a:effectLst>
                          <a:latin typeface="Arial" charset="0"/>
                          <a:cs typeface="Arial" charset="0"/>
                        </a:rPr>
                        <a:t>20 de junio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108520" y="116632"/>
            <a:ext cx="9433048" cy="563563"/>
          </a:xfrm>
        </p:spPr>
        <p:txBody>
          <a:bodyPr>
            <a:noAutofit/>
          </a:bodyPr>
          <a:lstStyle/>
          <a:p>
            <a:pPr marL="54864" indent="0" algn="ctr" eaLnBrk="1" fontAlgn="auto" hangingPunct="1">
              <a:spcAft>
                <a:spcPts val="0"/>
              </a:spcAft>
              <a:defRPr/>
            </a:pPr>
            <a:r>
              <a:rPr lang="es-ES" sz="2700" b="1" dirty="0" smtClean="0">
                <a:solidFill>
                  <a:srgbClr val="FFC000"/>
                </a:solidFill>
                <a:latin typeface="+mn-lt"/>
              </a:rPr>
              <a:t>DIEZ NORMAS BÁSICAS DE FUNCIONAMIENTO</a:t>
            </a:r>
          </a:p>
        </p:txBody>
      </p:sp>
      <p:sp>
        <p:nvSpPr>
          <p:cNvPr id="4" name="3 Marcador de contenido"/>
          <p:cNvSpPr>
            <a:spLocks noGrp="1"/>
          </p:cNvSpPr>
          <p:nvPr>
            <p:ph idx="1"/>
          </p:nvPr>
        </p:nvSpPr>
        <p:spPr>
          <a:xfrm>
            <a:off x="179512" y="908720"/>
            <a:ext cx="8666038" cy="4191000"/>
          </a:xfrm>
        </p:spPr>
        <p:txBody>
          <a:bodyPr/>
          <a:lstStyle/>
          <a:p>
            <a:r>
              <a:rPr lang="es-ES" sz="1400" dirty="0" smtClean="0"/>
              <a:t>1.- En caso de llegar tarde, el profesor correspondiente consignará el retraso en RACIMA. Si el retraso se repite 3 veces en la misma asignatura, el profesor impondrá al alumno una  amonestación escrita.</a:t>
            </a:r>
          </a:p>
          <a:p>
            <a:pPr>
              <a:buNone/>
            </a:pPr>
            <a:endParaRPr lang="es-ES" sz="1400" b="1" dirty="0" smtClean="0"/>
          </a:p>
          <a:p>
            <a:r>
              <a:rPr lang="es-ES" sz="1400" dirty="0" smtClean="0"/>
              <a:t>2.- Salir del centro sin permiso se considera una conducta gravemente perjudicial para la convivencia del centro e implica una amonestación escrita.</a:t>
            </a:r>
          </a:p>
          <a:p>
            <a:pPr>
              <a:buNone/>
            </a:pPr>
            <a:endParaRPr lang="es-ES" sz="1400" b="1" dirty="0" smtClean="0"/>
          </a:p>
          <a:p>
            <a:r>
              <a:rPr lang="es-ES" sz="1400" dirty="0" smtClean="0"/>
              <a:t>3.- No entrar a clase estando en el centro se considera una conducta contraria a las normas de convivencia e implica una amonestación escrita.  </a:t>
            </a:r>
          </a:p>
          <a:p>
            <a:pPr>
              <a:buNone/>
            </a:pPr>
            <a:endParaRPr lang="es-ES" sz="1400" b="1" dirty="0" smtClean="0"/>
          </a:p>
          <a:p>
            <a:r>
              <a:rPr lang="es-ES" sz="1400" dirty="0" smtClean="0"/>
              <a:t>4.- Cuando un grupo realice una actividad complementaria o extraescolar, quienes no participen en ella tienen la obligación de asistir al Centro.</a:t>
            </a:r>
          </a:p>
          <a:p>
            <a:pPr>
              <a:buNone/>
            </a:pPr>
            <a:endParaRPr lang="es-ES" sz="1400" b="1" dirty="0" smtClean="0"/>
          </a:p>
          <a:p>
            <a:r>
              <a:rPr lang="es-ES" sz="1400" dirty="0" smtClean="0"/>
              <a:t>5.- Si un alumno se encuentra expulsado del centro en cumplimiento de una sanción, deberá asistir a los exámenes programados en dichos días.</a:t>
            </a:r>
          </a:p>
          <a:p>
            <a:pPr>
              <a:buNone/>
            </a:pPr>
            <a:endParaRPr lang="es-ES" sz="1400" b="1" dirty="0" smtClean="0"/>
          </a:p>
          <a:p>
            <a:r>
              <a:rPr lang="es-ES" sz="1400" dirty="0" smtClean="0"/>
              <a:t>6.- En ningún caso se podrá permanecer en los pasillos durante el horario lectivo. Hacerlo de forma reiterada después de haber sido advertido será objeto de amonestación.  Tampoco está permitido permanecer en lugares que puedan entenderse como espacios para huir de la obligada vigilancia de los profesores de guardia (“escondites”).  Queda prohibida la estancia durante el recreo en el vestíbulo, salvo que la climatología sea adversa y se dé autorización expresa para ello.</a:t>
            </a:r>
            <a:endParaRPr lang="es-ES" sz="1400" b="1" dirty="0" smtClean="0"/>
          </a:p>
          <a:p>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196752"/>
            <a:ext cx="8007350" cy="4191000"/>
          </a:xfrm>
        </p:spPr>
        <p:txBody>
          <a:bodyPr/>
          <a:lstStyle/>
          <a:p>
            <a:r>
              <a:rPr lang="es-ES" sz="1600" dirty="0" smtClean="0"/>
              <a:t>7.- Está terminantemente prohibido traer teléfonos móviles al Centro y todo tipo de aparatos tecnológicos. Si algún alumno trae algún tipo de aparato de los mencionados, será requisado por el profesor que lo vea, entregándolo en depósito al Jefe de Estudios  que lo custodiará durante una semana. Pasado este plazo, el alumno podrá pasar a buscarlo a Jefatura de Estudios.  Aquel alumno que se niegue a entregar el móvil o aparato tecnológico, será sancionado con la expulsión del instituto durante CINCO DÍAS.</a:t>
            </a:r>
          </a:p>
          <a:p>
            <a:endParaRPr lang="es-ES" sz="1600" b="1" dirty="0" smtClean="0"/>
          </a:p>
          <a:p>
            <a:r>
              <a:rPr lang="es-ES" sz="1600" dirty="0" smtClean="0"/>
              <a:t>8.- Conforme a la legislación vigente no está permitido fumar en ninguna dependencia del instituto. </a:t>
            </a:r>
          </a:p>
          <a:p>
            <a:endParaRPr lang="es-ES" sz="1600" b="1" dirty="0" smtClean="0"/>
          </a:p>
          <a:p>
            <a:r>
              <a:rPr lang="es-ES" sz="1600" dirty="0" smtClean="0"/>
              <a:t>9.- La posesión, el consumo, la distribución o venta de drogas se consideran conductas gravemente  perjudiciales  paras  las  normas  de  convivencia  y  darán  lugar  a  las actuaciones judiciales que procedan. Contravenir estas normas será considerado una conducta gravemente perjudicial para las normas de convivencia.</a:t>
            </a:r>
          </a:p>
          <a:p>
            <a:endParaRPr lang="es-ES" sz="1600" b="1" dirty="0" smtClean="0"/>
          </a:p>
          <a:p>
            <a:r>
              <a:rPr lang="es-ES" sz="1600" dirty="0" smtClean="0"/>
              <a:t>10.- El alumno que sea sorprendido tirando basura al suelo será objeto de una amonestación escrita. Asimismo, será amonestado aquel alumno que se niegue a recoger algún tipo de basura cuando se lo ordene un profesor o persona autorizada.</a:t>
            </a:r>
            <a:endParaRPr lang="es-ES" sz="1600" b="1" dirty="0" smtClean="0"/>
          </a:p>
          <a:p>
            <a:endParaRPr lang="es-ES" dirty="0"/>
          </a:p>
        </p:txBody>
      </p:sp>
      <p:sp>
        <p:nvSpPr>
          <p:cNvPr id="5" name="4 Rectángulo"/>
          <p:cNvSpPr/>
          <p:nvPr/>
        </p:nvSpPr>
        <p:spPr>
          <a:xfrm>
            <a:off x="-36512" y="116632"/>
            <a:ext cx="10081120" cy="523220"/>
          </a:xfrm>
          <a:prstGeom prst="rect">
            <a:avLst/>
          </a:prstGeom>
        </p:spPr>
        <p:txBody>
          <a:bodyPr wrap="square">
            <a:spAutoFit/>
          </a:bodyPr>
          <a:lstStyle/>
          <a:p>
            <a:r>
              <a:rPr lang="es-ES" sz="2700" b="1" dirty="0" smtClean="0">
                <a:solidFill>
                  <a:srgbClr val="FFC000"/>
                </a:solidFill>
                <a:latin typeface="+mn-lt"/>
              </a:rPr>
              <a:t>DIEZ NORMAS BÁSICAS DE FUNCIONAMIENTO</a:t>
            </a:r>
            <a:endParaRPr lang="es-ES" sz="2700" b="1" dirty="0">
              <a:solidFill>
                <a:srgbClr val="FFC000"/>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216024" y="-99392"/>
            <a:ext cx="9468544" cy="1143000"/>
          </a:xfrm>
        </p:spPr>
        <p:txBody>
          <a:bodyPr>
            <a:normAutofit/>
          </a:bodyPr>
          <a:lstStyle/>
          <a:p>
            <a:pPr marL="54864" indent="0" algn="ctr" eaLnBrk="1" fontAlgn="auto" hangingPunct="1">
              <a:spcAft>
                <a:spcPts val="0"/>
              </a:spcAft>
              <a:defRPr/>
            </a:pPr>
            <a:r>
              <a:rPr lang="es-ES" sz="2200" b="1" dirty="0" smtClean="0">
                <a:solidFill>
                  <a:srgbClr val="FFC000"/>
                </a:solidFill>
                <a:latin typeface="+mn-lt"/>
              </a:rPr>
              <a:t>SANCIONES UNIDAS A LAS AMONESTACIONES ESCRITAS</a:t>
            </a:r>
          </a:p>
        </p:txBody>
      </p:sp>
      <p:sp>
        <p:nvSpPr>
          <p:cNvPr id="21507" name="2 Marcador de contenido"/>
          <p:cNvSpPr>
            <a:spLocks noGrp="1"/>
          </p:cNvSpPr>
          <p:nvPr>
            <p:ph idx="1"/>
          </p:nvPr>
        </p:nvSpPr>
        <p:spPr>
          <a:xfrm>
            <a:off x="251520" y="836712"/>
            <a:ext cx="8594030" cy="4191000"/>
          </a:xfrm>
        </p:spPr>
        <p:txBody>
          <a:bodyPr>
            <a:noAutofit/>
          </a:bodyPr>
          <a:lstStyle/>
          <a:p>
            <a:pPr algn="just"/>
            <a:r>
              <a:rPr lang="es-ES" sz="1500" dirty="0" smtClean="0"/>
              <a:t>En un mismo curso, cuando el alumno sea objeto de tres (3) amonestaciones escritas será sancionado con la suspensión de asistencia a clase por 1 día. Ese día el alumno permanecerá en el Aula de Convivencia (Biblioteca del instituto) realizando las tareas que cada profesor en su asignatura correspondiente decida necesarias y convenientes para el mismo.  </a:t>
            </a:r>
          </a:p>
          <a:p>
            <a:pPr algn="just">
              <a:buNone/>
            </a:pPr>
            <a:endParaRPr lang="es-ES" sz="1500" b="1" dirty="0" smtClean="0"/>
          </a:p>
          <a:p>
            <a:pPr algn="just"/>
            <a:r>
              <a:rPr lang="es-ES" sz="1500" dirty="0" smtClean="0"/>
              <a:t>Si se repitiera un ciclo de dos (2) nuevas amonestaciones escritas, será sancionado con la suspensión de asistencia a clase por 2 días. Durante esos 2 días el alumno permanecerá en el Aula de Convivencia (Biblioteca del Instituto) realizando las tareas que cada profesor en su asignatura correspondiente decidiera necesarias y convenientes para el mismo. </a:t>
            </a:r>
          </a:p>
          <a:p>
            <a:pPr algn="just">
              <a:buNone/>
            </a:pPr>
            <a:endParaRPr lang="es-ES" sz="1500" b="1" dirty="0" smtClean="0"/>
          </a:p>
          <a:p>
            <a:pPr algn="just"/>
            <a:r>
              <a:rPr lang="es-ES" sz="1500" dirty="0" smtClean="0"/>
              <a:t>Si se reincidiera en un nuevo ciclo de dos (2) nuevas amonestaciones, la sanción sería la no asistencia al Centro por un periodo de 2 días. Si de nuevo se repitiera el ciclo de dos (2) nuevas amonestaciones, serían 3 días de inasistencia al Centro. Y así sucesivamente.</a:t>
            </a:r>
          </a:p>
          <a:p>
            <a:pPr algn="just">
              <a:buNone/>
            </a:pPr>
            <a:endParaRPr lang="es-ES" sz="1500" b="1" dirty="0" smtClean="0"/>
          </a:p>
          <a:p>
            <a:pPr algn="just"/>
            <a:r>
              <a:rPr lang="es-ES" sz="1500" dirty="0" smtClean="0"/>
              <a:t>SE CONSIDERARÁN PRESCRITAS TODAS LAS AMONESTACIONES ESCRITAS DE AQUEL ALUMNO AL QUE DURANTE UN PERIODO DE TIEMPO EQUIVALENTE A OCHO SEMANAS LECTIVAS ( DE CLASE) NO SE LE IMPONGA UNA AMONESTACIÓN ESCRITA. SI EN EL PLAZO DE UNA SEMANA EL ALUMNO NO HA DEVUELTO LA AMONESTACIÓN ESCRITA, SERÁ SANCIONADO CON UNA NUEVA AMONESTACIÓN ESCRITA.</a:t>
            </a:r>
            <a:endParaRPr lang="es-ES" sz="15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50825" y="1052513"/>
            <a:ext cx="8642350" cy="4897437"/>
          </a:xfrm>
          <a:prstGeom prst="rect">
            <a:avLst/>
          </a:prstGeom>
          <a:noFill/>
          <a:ln w="9525">
            <a:noFill/>
            <a:round/>
            <a:headEnd/>
            <a:tailEnd/>
          </a:ln>
          <a:effectLst/>
        </p:spPr>
        <p:txBody>
          <a:bodyPr/>
          <a:lstStyle/>
          <a:p>
            <a:pPr marL="450850" indent="-381000" algn="just">
              <a:spcBef>
                <a:spcPts val="600"/>
              </a:spcBef>
              <a:buClr>
                <a:srgbClr val="EEC85E"/>
              </a:buClr>
              <a:buSzPct val="70000"/>
              <a:buFont typeface="Wingdings" pitchFamily="2" charset="2"/>
              <a:buChar char="q"/>
              <a:tabLst>
                <a:tab pos="45085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defRPr/>
            </a:pPr>
            <a:r>
              <a:rPr lang="es-ES" sz="2400" dirty="0">
                <a:solidFill>
                  <a:srgbClr val="EAEAEA"/>
                </a:solidFill>
                <a:effectLst>
                  <a:outerShdw blurRad="38100" dist="38100" dir="2700000" algn="tl">
                    <a:srgbClr val="000000"/>
                  </a:outerShdw>
                </a:effectLst>
                <a:ea typeface="+mn-ea"/>
              </a:rPr>
              <a:t>Motivarles para que tengan un </a:t>
            </a:r>
            <a:r>
              <a:rPr lang="es-ES" sz="2400" dirty="0">
                <a:solidFill>
                  <a:srgbClr val="FFC000"/>
                </a:solidFill>
                <a:effectLst>
                  <a:outerShdw blurRad="38100" dist="38100" dir="2700000" algn="tl">
                    <a:srgbClr val="000000"/>
                  </a:outerShdw>
                </a:effectLst>
                <a:ea typeface="+mn-ea"/>
              </a:rPr>
              <a:t>horario y sitio fijos </a:t>
            </a:r>
            <a:r>
              <a:rPr lang="es-ES" sz="2400" dirty="0">
                <a:solidFill>
                  <a:srgbClr val="EAEAEA"/>
                </a:solidFill>
                <a:effectLst>
                  <a:outerShdw blurRad="38100" dist="38100" dir="2700000" algn="tl">
                    <a:srgbClr val="000000"/>
                  </a:outerShdw>
                </a:effectLst>
                <a:ea typeface="+mn-ea"/>
              </a:rPr>
              <a:t>para estudiar.</a:t>
            </a:r>
          </a:p>
          <a:p>
            <a:pPr marL="450850" indent="-381000" algn="just">
              <a:spcBef>
                <a:spcPts val="600"/>
              </a:spcBef>
              <a:buClr>
                <a:srgbClr val="EEC85E"/>
              </a:buClr>
              <a:buSzPct val="70000"/>
              <a:buFont typeface="Wingdings" pitchFamily="2" charset="2"/>
              <a:buChar char="q"/>
              <a:tabLst>
                <a:tab pos="45085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defRPr/>
            </a:pPr>
            <a:r>
              <a:rPr lang="es-ES" sz="2400" dirty="0">
                <a:solidFill>
                  <a:srgbClr val="FFCC66"/>
                </a:solidFill>
                <a:effectLst>
                  <a:outerShdw blurRad="38100" dist="38100" dir="2700000" algn="tl">
                    <a:srgbClr val="000000"/>
                  </a:outerShdw>
                </a:effectLst>
                <a:ea typeface="+mn-ea"/>
              </a:rPr>
              <a:t>No confiar excesivamente en las clases particulares. </a:t>
            </a:r>
            <a:r>
              <a:rPr lang="es-ES" sz="2400" dirty="0">
                <a:effectLst>
                  <a:outerShdw blurRad="38100" dist="38100" dir="2700000" algn="tl">
                    <a:srgbClr val="000000"/>
                  </a:outerShdw>
                </a:effectLst>
                <a:ea typeface="+mn-ea"/>
              </a:rPr>
              <a:t>Si </a:t>
            </a:r>
            <a:r>
              <a:rPr lang="es-ES" sz="2400" dirty="0">
                <a:solidFill>
                  <a:srgbClr val="EAEAEA"/>
                </a:solidFill>
                <a:effectLst>
                  <a:outerShdw blurRad="38100" dist="38100" dir="2700000" algn="tl">
                    <a:srgbClr val="000000"/>
                  </a:outerShdw>
                </a:effectLst>
                <a:ea typeface="+mn-ea"/>
              </a:rPr>
              <a:t>hacen allí los deberes, pero no estudian ellos solos, no sirve para nada.</a:t>
            </a:r>
          </a:p>
          <a:p>
            <a:pPr marL="450850" indent="-381000" algn="just">
              <a:spcBef>
                <a:spcPts val="600"/>
              </a:spcBef>
              <a:buClr>
                <a:srgbClr val="EEC85E"/>
              </a:buClr>
              <a:buSzPct val="70000"/>
              <a:buFont typeface="Wingdings" pitchFamily="2" charset="2"/>
              <a:buChar char="q"/>
              <a:tabLst>
                <a:tab pos="45085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defRPr/>
            </a:pPr>
            <a:r>
              <a:rPr lang="es-ES" sz="2400" dirty="0">
                <a:solidFill>
                  <a:srgbClr val="FFCC66"/>
                </a:solidFill>
                <a:effectLst>
                  <a:outerShdw blurRad="38100" dist="38100" dir="2700000" algn="tl">
                    <a:srgbClr val="000000"/>
                  </a:outerShdw>
                </a:effectLst>
                <a:ea typeface="+mn-ea"/>
              </a:rPr>
              <a:t>Estimularles en base a su esfuerzo personal</a:t>
            </a:r>
            <a:r>
              <a:rPr lang="es-ES" sz="2400" dirty="0">
                <a:solidFill>
                  <a:srgbClr val="FFFF00"/>
                </a:solidFill>
                <a:effectLst>
                  <a:outerShdw blurRad="38100" dist="38100" dir="2700000" algn="tl">
                    <a:srgbClr val="000000"/>
                  </a:outerShdw>
                </a:effectLst>
                <a:ea typeface="+mn-ea"/>
              </a:rPr>
              <a:t> </a:t>
            </a:r>
            <a:r>
              <a:rPr lang="es-ES" sz="2400" dirty="0">
                <a:solidFill>
                  <a:srgbClr val="EAEAEA"/>
                </a:solidFill>
                <a:effectLst>
                  <a:outerShdw blurRad="38100" dist="38100" dir="2700000" algn="tl">
                    <a:srgbClr val="000000"/>
                  </a:outerShdw>
                </a:effectLst>
                <a:ea typeface="+mn-ea"/>
              </a:rPr>
              <a:t>y no a los resultados.</a:t>
            </a:r>
          </a:p>
          <a:p>
            <a:pPr marL="450850" indent="-381000" algn="just">
              <a:spcBef>
                <a:spcPts val="600"/>
              </a:spcBef>
              <a:buClr>
                <a:srgbClr val="EEC85E"/>
              </a:buClr>
              <a:buSzPct val="70000"/>
              <a:buFont typeface="Wingdings" pitchFamily="2" charset="2"/>
              <a:buChar char="q"/>
              <a:tabLst>
                <a:tab pos="45085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defRPr/>
            </a:pPr>
            <a:r>
              <a:rPr lang="es-ES" sz="2400" dirty="0">
                <a:solidFill>
                  <a:srgbClr val="FFCC66"/>
                </a:solidFill>
                <a:effectLst>
                  <a:outerShdw blurRad="38100" dist="38100" dir="2700000" algn="tl">
                    <a:srgbClr val="000000"/>
                  </a:outerShdw>
                </a:effectLst>
                <a:ea typeface="+mn-ea"/>
              </a:rPr>
              <a:t>Comunicar</a:t>
            </a:r>
            <a:r>
              <a:rPr lang="es-ES" sz="2400" dirty="0">
                <a:solidFill>
                  <a:srgbClr val="FF0000"/>
                </a:solidFill>
                <a:effectLst>
                  <a:outerShdw blurRad="38100" dist="38100" dir="2700000" algn="tl">
                    <a:srgbClr val="000000"/>
                  </a:outerShdw>
                </a:effectLst>
                <a:ea typeface="+mn-ea"/>
              </a:rPr>
              <a:t> </a:t>
            </a:r>
            <a:r>
              <a:rPr lang="es-ES" sz="2400" dirty="0">
                <a:solidFill>
                  <a:srgbClr val="EAEAEA"/>
                </a:solidFill>
                <a:effectLst>
                  <a:outerShdw blurRad="38100" dist="38100" dir="2700000" algn="tl">
                    <a:srgbClr val="000000"/>
                  </a:outerShdw>
                </a:effectLst>
                <a:ea typeface="+mn-ea"/>
              </a:rPr>
              <a:t>al tutor o la </a:t>
            </a:r>
            <a:r>
              <a:rPr lang="es-ES" sz="2400" dirty="0">
                <a:solidFill>
                  <a:srgbClr val="FFCC66"/>
                </a:solidFill>
                <a:effectLst>
                  <a:outerShdw blurRad="38100" dist="38100" dir="2700000" algn="tl">
                    <a:srgbClr val="000000"/>
                  </a:outerShdw>
                </a:effectLst>
                <a:ea typeface="+mn-ea"/>
              </a:rPr>
              <a:t>orientadora cualquier problema</a:t>
            </a:r>
            <a:r>
              <a:rPr lang="es-ES" sz="2400" dirty="0">
                <a:solidFill>
                  <a:srgbClr val="FFFF00"/>
                </a:solidFill>
                <a:effectLst>
                  <a:outerShdw blurRad="38100" dist="38100" dir="2700000" algn="tl">
                    <a:srgbClr val="000000"/>
                  </a:outerShdw>
                </a:effectLst>
                <a:ea typeface="+mn-ea"/>
              </a:rPr>
              <a:t> </a:t>
            </a:r>
            <a:r>
              <a:rPr lang="es-ES" sz="2400" dirty="0">
                <a:solidFill>
                  <a:srgbClr val="EAEAEA"/>
                </a:solidFill>
                <a:effectLst>
                  <a:outerShdw blurRad="38100" dist="38100" dir="2700000" algn="tl">
                    <a:srgbClr val="000000"/>
                  </a:outerShdw>
                </a:effectLst>
                <a:ea typeface="+mn-ea"/>
              </a:rPr>
              <a:t>que tenga el alumno para poder actuar conjuntamente.</a:t>
            </a:r>
          </a:p>
          <a:p>
            <a:pPr marL="450850" indent="-381000" algn="just">
              <a:spcBef>
                <a:spcPts val="600"/>
              </a:spcBef>
              <a:buClr>
                <a:srgbClr val="EEC85E"/>
              </a:buClr>
              <a:buSzPct val="70000"/>
              <a:buFont typeface="Wingdings" pitchFamily="2" charset="2"/>
              <a:buChar char="q"/>
              <a:tabLst>
                <a:tab pos="45085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defRPr/>
            </a:pPr>
            <a:r>
              <a:rPr lang="es-ES" sz="2400" dirty="0">
                <a:solidFill>
                  <a:srgbClr val="FFCC66"/>
                </a:solidFill>
                <a:effectLst>
                  <a:outerShdw blurRad="38100" dist="38100" dir="2700000" algn="tl">
                    <a:srgbClr val="000000"/>
                  </a:outerShdw>
                </a:effectLst>
                <a:ea typeface="+mn-ea"/>
              </a:rPr>
              <a:t>No justificar lo injustificable</a:t>
            </a:r>
            <a:r>
              <a:rPr lang="es-ES" sz="2400" dirty="0">
                <a:solidFill>
                  <a:srgbClr val="FFFF00"/>
                </a:solidFill>
                <a:effectLst>
                  <a:outerShdw blurRad="38100" dist="38100" dir="2700000" algn="tl">
                    <a:srgbClr val="000000"/>
                  </a:outerShdw>
                </a:effectLst>
                <a:ea typeface="+mn-ea"/>
              </a:rPr>
              <a:t> </a:t>
            </a:r>
            <a:r>
              <a:rPr lang="es-ES" sz="2400" dirty="0">
                <a:solidFill>
                  <a:srgbClr val="EAEAEA"/>
                </a:solidFill>
                <a:effectLst>
                  <a:outerShdw blurRad="38100" dist="38100" dir="2700000" algn="tl">
                    <a:srgbClr val="000000"/>
                  </a:outerShdw>
                </a:effectLst>
                <a:ea typeface="+mn-ea"/>
              </a:rPr>
              <a:t>(faltas de asistencia, falta de material, mal comportamiento, falta de esfuerzo, etc.). Todos debemos tener el mismo objetivo.</a:t>
            </a:r>
          </a:p>
          <a:p>
            <a:pPr marL="450850" indent="-381000" algn="just">
              <a:spcBef>
                <a:spcPts val="600"/>
              </a:spcBef>
              <a:buClr>
                <a:srgbClr val="EEC85E"/>
              </a:buClr>
              <a:buSzPct val="70000"/>
              <a:buFont typeface="Wingdings" pitchFamily="2" charset="2"/>
              <a:buChar char="q"/>
              <a:tabLst>
                <a:tab pos="45085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defRPr/>
            </a:pPr>
            <a:r>
              <a:rPr lang="es-ES" sz="2400" dirty="0">
                <a:solidFill>
                  <a:srgbClr val="EAEAEA"/>
                </a:solidFill>
                <a:effectLst>
                  <a:outerShdw blurRad="38100" dist="38100" dir="2700000" algn="tl">
                    <a:srgbClr val="000000"/>
                  </a:outerShdw>
                </a:effectLst>
                <a:ea typeface="+mn-ea"/>
              </a:rPr>
              <a:t>Controlar el uso que hacen de la TV, Internet y las redes sociales.</a:t>
            </a:r>
          </a:p>
        </p:txBody>
      </p:sp>
      <p:sp>
        <p:nvSpPr>
          <p:cNvPr id="68611" name="Rectangle 3"/>
          <p:cNvSpPr>
            <a:spLocks noChangeArrowheads="1"/>
          </p:cNvSpPr>
          <p:nvPr/>
        </p:nvSpPr>
        <p:spPr bwMode="auto">
          <a:xfrm>
            <a:off x="250825" y="0"/>
            <a:ext cx="8713788" cy="1136650"/>
          </a:xfrm>
          <a:prstGeom prst="rect">
            <a:avLst/>
          </a:prstGeom>
          <a:noFill/>
          <a:ln w="9525">
            <a:noFill/>
            <a:round/>
            <a:headEnd/>
            <a:tailEnd/>
          </a:ln>
          <a:effectLst/>
        </p:spPr>
        <p:txBody>
          <a:bodyPr lIns="90000" tIns="46800" rIns="90000" bIns="46800" anchor="ctr" anchorCtr="1"/>
          <a:lstStyle/>
          <a:p>
            <a:pPr algn="ctr">
              <a:defRPr/>
            </a:pPr>
            <a:r>
              <a:rPr lang="es-ES" sz="3200" b="1">
                <a:solidFill>
                  <a:srgbClr val="FFFFCC"/>
                </a:solidFill>
                <a:effectLst>
                  <a:outerShdw blurRad="38100" dist="38100" dir="2700000" algn="tl">
                    <a:srgbClr val="000000"/>
                  </a:outerShdw>
                </a:effectLst>
                <a:ea typeface="+mn-ea"/>
              </a:rPr>
              <a:t>PETICIÓN DE COLABORACIÓN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50825" y="981075"/>
            <a:ext cx="8569325" cy="5040313"/>
          </a:xfrm>
          <a:prstGeom prst="rect">
            <a:avLst/>
          </a:prstGeom>
          <a:noFill/>
          <a:ln w="9525">
            <a:noFill/>
            <a:round/>
            <a:headEnd/>
            <a:tailEnd/>
          </a:ln>
          <a:effectLst/>
        </p:spPr>
        <p:txBody>
          <a:bodyPr/>
          <a:lstStyle/>
          <a:p>
            <a:pPr marL="342900" indent="-339725" algn="ctr">
              <a:lnSpc>
                <a:spcPct val="80000"/>
              </a:lnSpc>
              <a:spcBef>
                <a:spcPts val="450"/>
              </a:spcBef>
              <a:buClrTx/>
              <a:buSzPct val="7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ES" dirty="0">
              <a:solidFill>
                <a:srgbClr val="EAEAEA"/>
              </a:solidFill>
              <a:effectLst>
                <a:outerShdw blurRad="38100" dist="38100" dir="2700000" algn="tl">
                  <a:srgbClr val="000000"/>
                </a:outerShdw>
              </a:effectLst>
              <a:ea typeface="+mn-ea"/>
            </a:endParaRPr>
          </a:p>
          <a:p>
            <a:pPr marL="342900" indent="-339725" algn="ctr">
              <a:lnSpc>
                <a:spcPct val="80000"/>
              </a:lnSpc>
              <a:spcBef>
                <a:spcPts val="600"/>
              </a:spcBef>
              <a:buClrTx/>
              <a:buSzPct val="7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dirty="0">
                <a:solidFill>
                  <a:srgbClr val="EAEAEA"/>
                </a:solidFill>
                <a:effectLst>
                  <a:outerShdw blurRad="38100" dist="38100" dir="2700000" algn="tl">
                    <a:srgbClr val="000000"/>
                  </a:outerShdw>
                </a:effectLst>
                <a:ea typeface="+mn-ea"/>
              </a:rPr>
              <a:t>   </a:t>
            </a:r>
            <a:r>
              <a:rPr lang="es-ES" sz="2400" dirty="0">
                <a:solidFill>
                  <a:srgbClr val="EAEAEA"/>
                </a:solidFill>
                <a:effectLst>
                  <a:outerShdw blurRad="38100" dist="38100" dir="2700000" algn="tl">
                    <a:srgbClr val="000000"/>
                  </a:outerShdw>
                </a:effectLst>
                <a:ea typeface="+mn-ea"/>
              </a:rPr>
              <a:t>El éxito en los estudios depende de la determinación por conseguirlo y de saber utilizar las estrategias para aprovechar con eficacia el tiempo. </a:t>
            </a:r>
          </a:p>
          <a:p>
            <a:pPr marL="342900" indent="-339725" algn="ctr">
              <a:lnSpc>
                <a:spcPct val="80000"/>
              </a:lnSpc>
              <a:spcBef>
                <a:spcPts val="600"/>
              </a:spcBef>
              <a:buClrTx/>
              <a:buSzPct val="7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ES" sz="2400" dirty="0">
              <a:solidFill>
                <a:srgbClr val="EAEAEA"/>
              </a:solidFill>
              <a:effectLst>
                <a:outerShdw blurRad="38100" dist="38100" dir="2700000" algn="tl">
                  <a:srgbClr val="000000"/>
                </a:outerShdw>
              </a:effectLst>
              <a:ea typeface="+mn-ea"/>
            </a:endParaRPr>
          </a:p>
          <a:p>
            <a:pPr marL="342900" indent="-339725" algn="ctr">
              <a:lnSpc>
                <a:spcPct val="80000"/>
              </a:lnSpc>
              <a:spcBef>
                <a:spcPts val="600"/>
              </a:spcBef>
              <a:buClrTx/>
              <a:buSzPct val="7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400" dirty="0">
                <a:solidFill>
                  <a:srgbClr val="EAEAEA"/>
                </a:solidFill>
                <a:effectLst>
                  <a:outerShdw blurRad="38100" dist="38100" dir="2700000" algn="tl">
                    <a:srgbClr val="000000"/>
                  </a:outerShdw>
                </a:effectLst>
                <a:ea typeface="+mn-ea"/>
              </a:rPr>
              <a:t>   En el Instituto estamos convencidos de que la </a:t>
            </a:r>
          </a:p>
          <a:p>
            <a:pPr marL="342900" indent="-339725" algn="ctr">
              <a:lnSpc>
                <a:spcPct val="80000"/>
              </a:lnSpc>
              <a:spcBef>
                <a:spcPts val="600"/>
              </a:spcBef>
              <a:buClrTx/>
              <a:buSzPct val="7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400" b="1" dirty="0">
                <a:solidFill>
                  <a:srgbClr val="EAEAEA"/>
                </a:solidFill>
                <a:effectLst>
                  <a:outerShdw blurRad="38100" dist="38100" dir="2700000" algn="tl">
                    <a:srgbClr val="000000"/>
                  </a:outerShdw>
                </a:effectLst>
                <a:ea typeface="+mn-ea"/>
              </a:rPr>
              <a:t>colaboración familia-centro es imprescindible </a:t>
            </a:r>
          </a:p>
          <a:p>
            <a:pPr marL="342900" indent="-339725" algn="ctr">
              <a:lnSpc>
                <a:spcPct val="80000"/>
              </a:lnSpc>
              <a:spcBef>
                <a:spcPts val="600"/>
              </a:spcBef>
              <a:buClrTx/>
              <a:buSzPct val="7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400" dirty="0">
                <a:solidFill>
                  <a:srgbClr val="EAEAEA"/>
                </a:solidFill>
                <a:effectLst>
                  <a:outerShdw blurRad="38100" dist="38100" dir="2700000" algn="tl">
                    <a:srgbClr val="000000"/>
                  </a:outerShdw>
                </a:effectLst>
                <a:ea typeface="+mn-ea"/>
              </a:rPr>
              <a:t>para que nuestros estudiantes no duden de que pueden lograrlo. </a:t>
            </a:r>
          </a:p>
          <a:p>
            <a:pPr marL="342900" indent="-339725" algn="ctr">
              <a:lnSpc>
                <a:spcPct val="80000"/>
              </a:lnSpc>
              <a:spcBef>
                <a:spcPts val="600"/>
              </a:spcBef>
              <a:buClrTx/>
              <a:buSzPct val="7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ES" sz="2400" dirty="0">
              <a:solidFill>
                <a:srgbClr val="EAEAEA"/>
              </a:solidFill>
              <a:effectLst>
                <a:outerShdw blurRad="38100" dist="38100" dir="2700000" algn="tl">
                  <a:srgbClr val="000000"/>
                </a:outerShdw>
              </a:effectLst>
              <a:ea typeface="+mn-ea"/>
            </a:endParaRPr>
          </a:p>
          <a:p>
            <a:pPr marL="342900" indent="-339725" algn="ctr">
              <a:lnSpc>
                <a:spcPct val="80000"/>
              </a:lnSpc>
              <a:spcBef>
                <a:spcPts val="600"/>
              </a:spcBef>
              <a:buClr>
                <a:srgbClr val="EEC85E"/>
              </a:buClr>
              <a:buSzPct val="70000"/>
              <a:buFont typeface="Wingdings" pitchFamily="2" charset="2"/>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400" b="1" dirty="0">
                <a:solidFill>
                  <a:srgbClr val="EAEAEA"/>
                </a:solidFill>
                <a:effectLst>
                  <a:outerShdw blurRad="38100" dist="38100" dir="2700000" algn="tl">
                    <a:srgbClr val="000000"/>
                  </a:outerShdw>
                </a:effectLst>
                <a:ea typeface="+mn-ea"/>
              </a:rPr>
              <a:t>http://iestomasyvaliente.larioja.edu,es</a:t>
            </a:r>
          </a:p>
          <a:p>
            <a:pPr marL="342900" indent="-339725" algn="ctr">
              <a:lnSpc>
                <a:spcPct val="80000"/>
              </a:lnSpc>
              <a:spcBef>
                <a:spcPts val="600"/>
              </a:spcBef>
              <a:buClrTx/>
              <a:buSzPct val="7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ES" sz="2000" b="1" dirty="0">
              <a:solidFill>
                <a:srgbClr val="EAEAEA"/>
              </a:solidFill>
              <a:effectLst>
                <a:outerShdw blurRad="38100" dist="38100" dir="2700000" algn="tl">
                  <a:srgbClr val="000000"/>
                </a:outerShdw>
              </a:effectLst>
              <a:ea typeface="+mn-ea"/>
            </a:endParaRPr>
          </a:p>
          <a:p>
            <a:pPr marL="342900" indent="-339725" algn="ctr">
              <a:lnSpc>
                <a:spcPct val="80000"/>
              </a:lnSpc>
              <a:spcBef>
                <a:spcPts val="600"/>
              </a:spcBef>
              <a:buClr>
                <a:srgbClr val="EEC85E"/>
              </a:buClr>
              <a:buSzPct val="70000"/>
              <a:buFont typeface="Wingdings" pitchFamily="2" charset="2"/>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400" b="1" dirty="0">
                <a:solidFill>
                  <a:srgbClr val="EAEAEA"/>
                </a:solidFill>
                <a:effectLst>
                  <a:outerShdw blurRad="38100" dist="38100" dir="2700000" algn="tl">
                    <a:srgbClr val="000000"/>
                  </a:outerShdw>
                </a:effectLst>
                <a:ea typeface="+mn-ea"/>
              </a:rPr>
              <a:t>www.orientafuenmayor.blogspot.com</a:t>
            </a:r>
          </a:p>
          <a:p>
            <a:pPr marL="342900" indent="-339725" algn="ctr">
              <a:lnSpc>
                <a:spcPct val="80000"/>
              </a:lnSpc>
              <a:spcBef>
                <a:spcPts val="850"/>
              </a:spcBef>
              <a:buClrTx/>
              <a:buSzPct val="7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ES" sz="2200" b="1" i="1" dirty="0">
              <a:solidFill>
                <a:srgbClr val="EAEAEA"/>
              </a:solidFill>
              <a:effectLst>
                <a:outerShdw blurRad="38100" dist="38100" dir="2700000" algn="tl">
                  <a:srgbClr val="000000"/>
                </a:outerShdw>
              </a:effectLst>
              <a:ea typeface="+mn-ea"/>
            </a:endParaRPr>
          </a:p>
          <a:p>
            <a:pPr marL="342900" indent="-339725" algn="ctr">
              <a:lnSpc>
                <a:spcPct val="80000"/>
              </a:lnSpc>
              <a:spcBef>
                <a:spcPts val="900"/>
              </a:spcBef>
              <a:buClrTx/>
              <a:buSzPct val="7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3700" b="1" dirty="0">
                <a:solidFill>
                  <a:srgbClr val="EAEAEA"/>
                </a:solidFill>
                <a:effectLst>
                  <a:outerShdw blurRad="38100" dist="38100" dir="2700000" algn="tl">
                    <a:srgbClr val="000000"/>
                  </a:outerShdw>
                </a:effectLst>
                <a:ea typeface="+mn-ea"/>
              </a:rPr>
              <a:t> ¡</a:t>
            </a:r>
            <a:r>
              <a:rPr lang="es-ES" sz="3600" b="1" dirty="0">
                <a:solidFill>
                  <a:srgbClr val="EAEAEA"/>
                </a:solidFill>
                <a:effectLst>
                  <a:outerShdw blurRad="38100" dist="38100" dir="2700000" algn="tl">
                    <a:srgbClr val="000000"/>
                  </a:outerShdw>
                </a:effectLst>
                <a:ea typeface="+mn-ea"/>
              </a:rPr>
              <a:t>GRACIAS POR VUESTRA ASISTENCIA!</a:t>
            </a:r>
            <a:endParaRPr lang="es-ES" sz="3600" dirty="0">
              <a:solidFill>
                <a:srgbClr val="EAEAEA"/>
              </a:solidFill>
              <a:effectLst>
                <a:outerShdw blurRad="38100" dist="38100" dir="2700000" algn="tl">
                  <a:srgbClr val="000000"/>
                </a:outerShdw>
              </a:effectLst>
              <a:ea typeface="+mn-ea"/>
            </a:endParaRPr>
          </a:p>
        </p:txBody>
      </p:sp>
      <p:pic>
        <p:nvPicPr>
          <p:cNvPr id="26627" name="Picture 3"/>
          <p:cNvPicPr>
            <a:picLocks noChangeAspect="1" noChangeArrowheads="1"/>
          </p:cNvPicPr>
          <p:nvPr/>
        </p:nvPicPr>
        <p:blipFill>
          <a:blip r:embed="rId3" cstate="print"/>
          <a:srcRect/>
          <a:stretch>
            <a:fillRect/>
          </a:stretch>
        </p:blipFill>
        <p:spPr bwMode="auto">
          <a:xfrm>
            <a:off x="3708400" y="188913"/>
            <a:ext cx="1584325" cy="79216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11188" y="1341438"/>
            <a:ext cx="7921625" cy="3879850"/>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4400" dirty="0">
                <a:solidFill>
                  <a:srgbClr val="EAEAEA"/>
                </a:solidFill>
                <a:effectLst>
                  <a:outerShdw blurRad="38100" dist="38100" dir="2700000" algn="tl">
                    <a:srgbClr val="000000"/>
                  </a:outerShdw>
                </a:effectLst>
                <a:ea typeface="+mn-ea"/>
              </a:rPr>
              <a:t>EQUIPO DIRECTIVO</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s-ES" sz="4000" b="1" u="sng" dirty="0">
              <a:solidFill>
                <a:srgbClr val="EAEAEA"/>
              </a:solidFill>
              <a:ea typeface="+mn-ea"/>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s-ES" u="sng" dirty="0">
              <a:solidFill>
                <a:srgbClr val="EAEAEA"/>
              </a:solidFill>
              <a:ea typeface="+mn-ea"/>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2400" dirty="0">
                <a:solidFill>
                  <a:srgbClr val="EAEAEA"/>
                </a:solidFill>
                <a:ea typeface="+mn-ea"/>
              </a:rPr>
              <a:t>DIRECTOR: 					Francisco Javier Calleja</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s-ES" sz="2400" dirty="0">
              <a:solidFill>
                <a:srgbClr val="EAEAEA"/>
              </a:solidFill>
              <a:ea typeface="+mn-ea"/>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2400" dirty="0">
                <a:solidFill>
                  <a:srgbClr val="EAEAEA"/>
                </a:solidFill>
                <a:ea typeface="+mn-ea"/>
              </a:rPr>
              <a:t>JEFES DE ESTUDIOS :  	Carlos Velilla</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2400" dirty="0">
                <a:solidFill>
                  <a:srgbClr val="EAEAEA"/>
                </a:solidFill>
                <a:ea typeface="+mn-ea"/>
              </a:rPr>
              <a:t>		            				      Alfonso Ruiz</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s-ES" sz="2400" dirty="0">
              <a:solidFill>
                <a:srgbClr val="EAEAEA"/>
              </a:solidFill>
              <a:ea typeface="+mn-ea"/>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2400" dirty="0">
                <a:solidFill>
                  <a:srgbClr val="EAEAEA"/>
                </a:solidFill>
                <a:ea typeface="+mn-ea"/>
              </a:rPr>
              <a:t>SECRETARIO: 				Benito Gil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66"/>
            </a:gs>
            <a:gs pos="100000">
              <a:srgbClr val="5C9D9D"/>
            </a:gs>
          </a:gsLst>
          <a:lin ang="5400000" scaled="1"/>
        </a:gra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28625" y="1357313"/>
            <a:ext cx="8258175" cy="4714875"/>
          </a:xfrm>
          <a:prstGeom prst="rect">
            <a:avLst/>
          </a:prstGeom>
          <a:noFill/>
          <a:ln w="9525">
            <a:noFill/>
            <a:round/>
            <a:headEnd/>
            <a:tailEnd/>
          </a:ln>
          <a:effectLst/>
        </p:spPr>
        <p:txBody>
          <a:bodyPr/>
          <a:lstStyle/>
          <a:p>
            <a:pPr marL="342900" indent="-341313" algn="ctr">
              <a:spcBef>
                <a:spcPts val="8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s-ES" sz="3200" dirty="0">
              <a:solidFill>
                <a:srgbClr val="EAEAEA"/>
              </a:solidFill>
              <a:effectLst>
                <a:outerShdw blurRad="38100" dist="38100" dir="2700000" algn="tl">
                  <a:srgbClr val="000000"/>
                </a:outerShdw>
              </a:effectLst>
              <a:latin typeface="Calibri" pitchFamily="34" charset="0"/>
              <a:ea typeface="+mn-ea"/>
            </a:endParaRPr>
          </a:p>
          <a:p>
            <a:pPr marL="342900" indent="-341313" algn="ctr">
              <a:spcBef>
                <a:spcPts val="8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s-ES" sz="3600" b="1" dirty="0">
                <a:solidFill>
                  <a:srgbClr val="FFC000"/>
                </a:solidFill>
                <a:effectLst>
                  <a:outerShdw blurRad="38100" dist="38100" dir="2700000" algn="tl">
                    <a:srgbClr val="000000"/>
                  </a:outerShdw>
                </a:effectLst>
                <a:latin typeface="Calibri" pitchFamily="34" charset="0"/>
                <a:ea typeface="+mn-ea"/>
              </a:rPr>
              <a:t>TUTOR</a:t>
            </a:r>
          </a:p>
          <a:p>
            <a:pPr marL="342900" indent="-341313" algn="ctr">
              <a:spcBef>
                <a:spcPts val="8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s-ES" sz="3200" dirty="0" smtClean="0">
                <a:solidFill>
                  <a:srgbClr val="EAEAEA"/>
                </a:solidFill>
                <a:effectLst>
                  <a:outerShdw blurRad="38100" dist="38100" dir="2700000" algn="tl">
                    <a:srgbClr val="000000"/>
                  </a:outerShdw>
                </a:effectLst>
                <a:ea typeface="+mn-ea"/>
              </a:rPr>
              <a:t>Carlos MORALES CALLEJA</a:t>
            </a:r>
          </a:p>
          <a:p>
            <a:pPr marL="342900" indent="-341313" algn="ctr">
              <a:spcBef>
                <a:spcPts val="8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s-ES" sz="3200" dirty="0" smtClean="0">
              <a:solidFill>
                <a:srgbClr val="EAEAEA"/>
              </a:solidFill>
              <a:effectLst>
                <a:outerShdw blurRad="38100" dist="38100" dir="2700000" algn="tl">
                  <a:srgbClr val="000000"/>
                </a:outerShdw>
              </a:effectLst>
              <a:ea typeface="+mn-ea"/>
            </a:endParaRPr>
          </a:p>
          <a:p>
            <a:pPr marL="342900" indent="-341313" algn="ctr">
              <a:spcBef>
                <a:spcPts val="8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s-ES" sz="3200" dirty="0" smtClean="0">
                <a:solidFill>
                  <a:srgbClr val="EAEAEA"/>
                </a:solidFill>
                <a:effectLst>
                  <a:outerShdw blurRad="38100" dist="38100" dir="2700000" algn="tl">
                    <a:srgbClr val="000000"/>
                  </a:outerShdw>
                </a:effectLst>
                <a:ea typeface="+mn-ea"/>
              </a:rPr>
              <a:t>Lunes, de 11:50 a </a:t>
            </a:r>
            <a:r>
              <a:rPr lang="es-ES" sz="3200" smtClean="0">
                <a:solidFill>
                  <a:srgbClr val="EAEAEA"/>
                </a:solidFill>
                <a:effectLst>
                  <a:outerShdw blurRad="38100" dist="38100" dir="2700000" algn="tl">
                    <a:srgbClr val="000000"/>
                  </a:outerShdw>
                </a:effectLst>
                <a:ea typeface="+mn-ea"/>
              </a:rPr>
              <a:t>12:40 horas.</a:t>
            </a:r>
            <a:endParaRPr lang="es-ES" sz="3200" dirty="0">
              <a:solidFill>
                <a:srgbClr val="EAEAEA"/>
              </a:solidFill>
              <a:effectLst>
                <a:outerShdw blurRad="38100" dist="38100" dir="2700000" algn="tl">
                  <a:srgbClr val="000000"/>
                </a:outerShdw>
              </a:effectLst>
              <a:ea typeface="+mn-ea"/>
            </a:endParaRPr>
          </a:p>
          <a:p>
            <a:pPr marL="342900" indent="-341313" algn="ctr">
              <a:spcBef>
                <a:spcPts val="8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s-ES" sz="3200" dirty="0">
              <a:solidFill>
                <a:srgbClr val="131313"/>
              </a:solidFill>
              <a:effectLst>
                <a:outerShdw blurRad="38100" dist="38100" dir="2700000" algn="tl">
                  <a:srgbClr val="000000"/>
                </a:outerShdw>
              </a:effectLst>
              <a:ea typeface="+mn-ea"/>
            </a:endParaRPr>
          </a:p>
          <a:p>
            <a:pPr marL="342900" indent="-341313" algn="ctr">
              <a:spcBef>
                <a:spcPts val="8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s-ES" sz="3200" dirty="0">
                <a:solidFill>
                  <a:srgbClr val="FFCC66"/>
                </a:solidFill>
                <a:effectLst>
                  <a:outerShdw blurRad="38100" dist="38100" dir="2700000" algn="tl">
                    <a:srgbClr val="000000"/>
                  </a:outerShdw>
                </a:effectLst>
                <a:ea typeface="+mn-ea"/>
              </a:rPr>
              <a:t>Previa petición de hora</a:t>
            </a:r>
          </a:p>
        </p:txBody>
      </p:sp>
      <p:sp>
        <p:nvSpPr>
          <p:cNvPr id="11268" name="Rectangle 4"/>
          <p:cNvSpPr>
            <a:spLocks noChangeArrowheads="1"/>
          </p:cNvSpPr>
          <p:nvPr/>
        </p:nvSpPr>
        <p:spPr bwMode="auto">
          <a:xfrm>
            <a:off x="900113" y="549275"/>
            <a:ext cx="7453312" cy="579438"/>
          </a:xfrm>
          <a:prstGeom prst="rect">
            <a:avLst/>
          </a:prstGeom>
          <a:noFill/>
          <a:ln w="9525">
            <a:noFill/>
            <a:miter lim="800000"/>
            <a:headEnd/>
            <a:tailEnd/>
          </a:ln>
          <a:effectLst/>
        </p:spPr>
        <p:txBody>
          <a:bodyPr wrap="none">
            <a:spAutoFit/>
          </a:bodyPr>
          <a:lstStyle/>
          <a:p>
            <a:pPr>
              <a:defRPr/>
            </a:pPr>
            <a:r>
              <a:rPr lang="es-ES" sz="3200" b="1">
                <a:solidFill>
                  <a:srgbClr val="FFFFCC"/>
                </a:solidFill>
                <a:effectLst>
                  <a:outerShdw blurRad="38100" dist="38100" dir="2700000" algn="tl">
                    <a:srgbClr val="000000"/>
                  </a:outerShdw>
                </a:effectLst>
                <a:ea typeface="+mn-ea"/>
              </a:rPr>
              <a:t>HORARIO DE ATENCIÓN A FAMILIAS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CuadroTexto"/>
          <p:cNvSpPr txBox="1">
            <a:spLocks noChangeArrowheads="1"/>
          </p:cNvSpPr>
          <p:nvPr/>
        </p:nvSpPr>
        <p:spPr bwMode="auto">
          <a:xfrm>
            <a:off x="1714500" y="1571625"/>
            <a:ext cx="5857875" cy="3200876"/>
          </a:xfrm>
          <a:prstGeom prst="rect">
            <a:avLst/>
          </a:prstGeom>
          <a:noFill/>
          <a:ln w="9525">
            <a:noFill/>
            <a:miter lim="800000"/>
            <a:headEnd/>
            <a:tailEnd/>
          </a:ln>
        </p:spPr>
        <p:txBody>
          <a:bodyPr wrap="square">
            <a:spAutoFit/>
          </a:bodyPr>
          <a:lstStyle/>
          <a:p>
            <a:pPr algn="ctr"/>
            <a:r>
              <a:rPr lang="es-ES" altLang="es-ES" sz="4000" b="1" dirty="0" smtClean="0">
                <a:solidFill>
                  <a:srgbClr val="FFFF00"/>
                </a:solidFill>
              </a:rPr>
              <a:t>ORIENTADORA</a:t>
            </a:r>
            <a:endParaRPr lang="es-ES" altLang="es-ES" sz="4000" b="1" dirty="0">
              <a:solidFill>
                <a:srgbClr val="FFFF00"/>
              </a:solidFill>
            </a:endParaRPr>
          </a:p>
          <a:p>
            <a:endParaRPr lang="es-ES" altLang="es-ES" sz="4000" b="1" dirty="0">
              <a:solidFill>
                <a:srgbClr val="FFFF00"/>
              </a:solidFill>
            </a:endParaRPr>
          </a:p>
          <a:p>
            <a:endParaRPr lang="es-ES" altLang="es-ES" dirty="0"/>
          </a:p>
          <a:p>
            <a:r>
              <a:rPr lang="es-ES" altLang="es-ES" sz="2800" dirty="0" smtClean="0"/>
              <a:t>Marisol MARTÍNEZ EZQUERRO</a:t>
            </a:r>
          </a:p>
          <a:p>
            <a:endParaRPr lang="es-ES" altLang="es-ES" sz="2800" dirty="0"/>
          </a:p>
          <a:p>
            <a:endParaRPr lang="es-ES" altLang="es-ES" sz="2400" dirty="0" smtClean="0"/>
          </a:p>
          <a:p>
            <a:r>
              <a:rPr lang="es-ES" altLang="es-ES" sz="2400" dirty="0" smtClean="0">
                <a:solidFill>
                  <a:srgbClr val="FFC000"/>
                </a:solidFill>
              </a:rPr>
              <a:t>CITA PREVIA a través del tutor o tutora.</a:t>
            </a:r>
            <a:endParaRPr lang="es-ES" altLang="es-ES" sz="2400"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3 Imagen" descr="CALENDARIO copia.jpg"/>
          <p:cNvPicPr>
            <a:picLocks noChangeAspect="1"/>
          </p:cNvPicPr>
          <p:nvPr/>
        </p:nvPicPr>
        <p:blipFill>
          <a:blip r:embed="rId2" cstate="print"/>
          <a:srcRect t="9052" b="4851"/>
          <a:stretch>
            <a:fillRect/>
          </a:stretch>
        </p:blipFill>
        <p:spPr bwMode="auto">
          <a:xfrm>
            <a:off x="3382963" y="115888"/>
            <a:ext cx="5761037" cy="6680200"/>
          </a:xfrm>
          <a:prstGeom prst="rect">
            <a:avLst/>
          </a:prstGeom>
          <a:noFill/>
          <a:ln w="9525">
            <a:noFill/>
            <a:miter lim="800000"/>
            <a:headEnd/>
            <a:tailEnd/>
          </a:ln>
        </p:spPr>
      </p:pic>
      <p:sp>
        <p:nvSpPr>
          <p:cNvPr id="5" name="4 Rectángulo"/>
          <p:cNvSpPr/>
          <p:nvPr/>
        </p:nvSpPr>
        <p:spPr>
          <a:xfrm>
            <a:off x="0" y="3357563"/>
            <a:ext cx="3286125" cy="954087"/>
          </a:xfrm>
          <a:prstGeom prst="rect">
            <a:avLst/>
          </a:prstGeom>
        </p:spPr>
        <p:txBody>
          <a:bodyPr>
            <a:spAutoFit/>
          </a:bodyPr>
          <a:lstStyle/>
          <a:p>
            <a:pPr algn="ctr">
              <a:defRPr/>
            </a:pPr>
            <a:r>
              <a:rPr lang="es-ES" sz="2800" b="1" dirty="0">
                <a:solidFill>
                  <a:srgbClr val="FFFFCC"/>
                </a:solidFill>
                <a:effectLst>
                  <a:outerShdw blurRad="38100" dist="38100" dir="2700000" algn="tl">
                    <a:srgbClr val="000000"/>
                  </a:outerShdw>
                </a:effectLst>
              </a:rPr>
              <a:t>CALENDARIO</a:t>
            </a:r>
          </a:p>
          <a:p>
            <a:pPr algn="ctr">
              <a:defRPr/>
            </a:pPr>
            <a:r>
              <a:rPr lang="es-ES" sz="2800" b="1" dirty="0">
                <a:solidFill>
                  <a:srgbClr val="FFFFCC"/>
                </a:solidFill>
                <a:effectLst>
                  <a:outerShdw blurRad="38100" dist="38100" dir="2700000" algn="tl">
                    <a:srgbClr val="000000"/>
                  </a:outerShdw>
                </a:effectLst>
              </a:rPr>
              <a:t>ESCOLAR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2 Imagen" descr="2B CS.JPG"/>
          <p:cNvPicPr>
            <a:picLocks noChangeAspect="1"/>
          </p:cNvPicPr>
          <p:nvPr/>
        </p:nvPicPr>
        <p:blipFill>
          <a:blip r:embed="rId2" cstate="print"/>
          <a:srcRect/>
          <a:stretch>
            <a:fillRect/>
          </a:stretch>
        </p:blipFill>
        <p:spPr bwMode="auto">
          <a:xfrm>
            <a:off x="2928938" y="176213"/>
            <a:ext cx="5286375" cy="6505575"/>
          </a:xfrm>
          <a:prstGeom prst="rect">
            <a:avLst/>
          </a:prstGeom>
          <a:noFill/>
          <a:ln w="9525">
            <a:noFill/>
            <a:miter lim="800000"/>
            <a:headEnd/>
            <a:tailEnd/>
          </a:ln>
        </p:spPr>
      </p:pic>
      <p:sp>
        <p:nvSpPr>
          <p:cNvPr id="4" name="3 Rectángulo"/>
          <p:cNvSpPr/>
          <p:nvPr/>
        </p:nvSpPr>
        <p:spPr>
          <a:xfrm>
            <a:off x="-214313" y="2500313"/>
            <a:ext cx="3286126" cy="954087"/>
          </a:xfrm>
          <a:prstGeom prst="rect">
            <a:avLst/>
          </a:prstGeom>
        </p:spPr>
        <p:txBody>
          <a:bodyPr>
            <a:spAutoFit/>
          </a:bodyPr>
          <a:lstStyle/>
          <a:p>
            <a:pPr algn="ctr">
              <a:defRPr/>
            </a:pPr>
            <a:r>
              <a:rPr lang="es-ES" sz="2800" b="1" dirty="0">
                <a:solidFill>
                  <a:srgbClr val="FFFFCC"/>
                </a:solidFill>
                <a:effectLst>
                  <a:outerShdw blurRad="38100" dist="38100" dir="2700000" algn="tl">
                    <a:srgbClr val="000000"/>
                  </a:outerShdw>
                </a:effectLst>
              </a:rPr>
              <a:t>HORARIO DEL GRUPO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313" y="2500313"/>
            <a:ext cx="3286126" cy="954087"/>
          </a:xfrm>
          <a:prstGeom prst="rect">
            <a:avLst/>
          </a:prstGeom>
        </p:spPr>
        <p:txBody>
          <a:bodyPr>
            <a:spAutoFit/>
          </a:bodyPr>
          <a:lstStyle/>
          <a:p>
            <a:pPr algn="ctr">
              <a:defRPr/>
            </a:pPr>
            <a:r>
              <a:rPr lang="es-ES" sz="2800" b="1" dirty="0">
                <a:solidFill>
                  <a:srgbClr val="FFFFCC"/>
                </a:solidFill>
                <a:effectLst>
                  <a:outerShdw blurRad="38100" dist="38100" dir="2700000" algn="tl">
                    <a:srgbClr val="000000"/>
                  </a:outerShdw>
                </a:effectLst>
              </a:rPr>
              <a:t>HORARIO DEL GRUPO</a:t>
            </a:r>
          </a:p>
        </p:txBody>
      </p:sp>
      <p:pic>
        <p:nvPicPr>
          <p:cNvPr id="14339" name="3 Imagen" descr="2B CT.JPG"/>
          <p:cNvPicPr>
            <a:picLocks noChangeAspect="1"/>
          </p:cNvPicPr>
          <p:nvPr/>
        </p:nvPicPr>
        <p:blipFill>
          <a:blip r:embed="rId2" cstate="print"/>
          <a:srcRect/>
          <a:stretch>
            <a:fillRect/>
          </a:stretch>
        </p:blipFill>
        <p:spPr bwMode="auto">
          <a:xfrm>
            <a:off x="3143250" y="180975"/>
            <a:ext cx="5324475" cy="66770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63" y="357188"/>
            <a:ext cx="8143875" cy="1384300"/>
          </a:xfrm>
          <a:prstGeom prst="rect">
            <a:avLst/>
          </a:prstGeom>
        </p:spPr>
        <p:txBody>
          <a:bodyPr>
            <a:spAutoFit/>
          </a:bodyPr>
          <a:lstStyle/>
          <a:p>
            <a:pPr algn="ctr">
              <a:defRPr/>
            </a:pPr>
            <a:r>
              <a:rPr lang="es-ES" sz="2800" b="1" dirty="0">
                <a:solidFill>
                  <a:srgbClr val="FFFFCC"/>
                </a:solidFill>
                <a:effectLst>
                  <a:outerShdw blurRad="38100" dist="38100" dir="2700000" algn="tl">
                    <a:srgbClr val="000000"/>
                  </a:outerShdw>
                </a:effectLst>
              </a:rPr>
              <a:t>PROFESORES DEL GRUPO</a:t>
            </a:r>
          </a:p>
          <a:p>
            <a:pPr algn="ctr">
              <a:defRPr/>
            </a:pPr>
            <a:r>
              <a:rPr lang="es-ES" sz="2800" b="1" dirty="0">
                <a:solidFill>
                  <a:srgbClr val="FFFFCC"/>
                </a:solidFill>
                <a:effectLst>
                  <a:outerShdw blurRad="38100" dist="38100" dir="2700000" algn="tl">
                    <a:srgbClr val="000000"/>
                  </a:outerShdw>
                </a:effectLst>
              </a:rPr>
              <a:t>2º DE BACH. DE HUMANIDADES Y CC SS</a:t>
            </a:r>
          </a:p>
          <a:p>
            <a:pPr algn="ctr">
              <a:defRPr/>
            </a:pPr>
            <a:endParaRPr lang="es-ES" sz="2800" b="1" dirty="0">
              <a:solidFill>
                <a:srgbClr val="FFFFCC"/>
              </a:solidFill>
              <a:effectLst>
                <a:outerShdw blurRad="38100" dist="38100" dir="2700000" algn="tl">
                  <a:srgbClr val="000000"/>
                </a:outerShdw>
              </a:effectLst>
            </a:endParaRPr>
          </a:p>
        </p:txBody>
      </p:sp>
      <p:pic>
        <p:nvPicPr>
          <p:cNvPr id="15363" name="4 Imagen" descr="2ºB CS.JPG"/>
          <p:cNvPicPr>
            <a:picLocks noChangeAspect="1"/>
          </p:cNvPicPr>
          <p:nvPr/>
        </p:nvPicPr>
        <p:blipFill>
          <a:blip r:embed="rId3" cstate="print"/>
          <a:srcRect/>
          <a:stretch>
            <a:fillRect/>
          </a:stretch>
        </p:blipFill>
        <p:spPr bwMode="auto">
          <a:xfrm>
            <a:off x="714375" y="1714500"/>
            <a:ext cx="75057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63" y="357188"/>
            <a:ext cx="8143875" cy="954087"/>
          </a:xfrm>
          <a:prstGeom prst="rect">
            <a:avLst/>
          </a:prstGeom>
        </p:spPr>
        <p:txBody>
          <a:bodyPr>
            <a:spAutoFit/>
          </a:bodyPr>
          <a:lstStyle/>
          <a:p>
            <a:pPr algn="ctr">
              <a:defRPr/>
            </a:pPr>
            <a:r>
              <a:rPr lang="es-ES" sz="2800" b="1" dirty="0">
                <a:solidFill>
                  <a:srgbClr val="FFFFCC"/>
                </a:solidFill>
                <a:effectLst>
                  <a:outerShdw blurRad="38100" dist="38100" dir="2700000" algn="tl">
                    <a:srgbClr val="000000"/>
                  </a:outerShdw>
                </a:effectLst>
              </a:rPr>
              <a:t>PROFESORES DEL GRUPO</a:t>
            </a:r>
          </a:p>
          <a:p>
            <a:pPr algn="ctr">
              <a:defRPr/>
            </a:pPr>
            <a:r>
              <a:rPr lang="es-ES" sz="2800" b="1" dirty="0">
                <a:solidFill>
                  <a:srgbClr val="FFFFCC"/>
                </a:solidFill>
                <a:effectLst>
                  <a:outerShdw blurRad="38100" dist="38100" dir="2700000" algn="tl">
                    <a:srgbClr val="000000"/>
                  </a:outerShdw>
                </a:effectLst>
              </a:rPr>
              <a:t>2º DE BACH. DE CIENCIAS Y TECNOLOGÍA</a:t>
            </a:r>
          </a:p>
        </p:txBody>
      </p:sp>
      <p:pic>
        <p:nvPicPr>
          <p:cNvPr id="16387" name="4 Imagen" descr="2º BT.JPG"/>
          <p:cNvPicPr>
            <a:picLocks noChangeAspect="1"/>
          </p:cNvPicPr>
          <p:nvPr/>
        </p:nvPicPr>
        <p:blipFill>
          <a:blip r:embed="rId3" cstate="print"/>
          <a:srcRect/>
          <a:stretch>
            <a:fillRect/>
          </a:stretch>
        </p:blipFill>
        <p:spPr bwMode="auto">
          <a:xfrm>
            <a:off x="857250" y="1571625"/>
            <a:ext cx="7429500" cy="493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Rockwell"/>
        <a:ea typeface="Microsoft YaHei"/>
        <a:cs typeface=""/>
      </a:majorFont>
      <a:minorFont>
        <a:latin typeface="Rockwel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Rockwell"/>
        <a:ea typeface="Microsoft YaHei"/>
        <a:cs typeface=""/>
      </a:majorFont>
      <a:minorFont>
        <a:latin typeface="Rockwel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Rockwell"/>
        <a:ea typeface="Microsoft YaHei"/>
        <a:cs typeface=""/>
      </a:majorFont>
      <a:minorFont>
        <a:latin typeface="Rockwel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Rockwell"/>
        <a:ea typeface="Microsoft YaHei"/>
        <a:cs typeface=""/>
      </a:majorFont>
      <a:minorFont>
        <a:latin typeface="Rockwel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Rockwell"/>
        <a:ea typeface="Microsoft YaHei"/>
        <a:cs typeface=""/>
      </a:majorFont>
      <a:minorFont>
        <a:latin typeface="Rockwel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1411</TotalTime>
  <Words>1252</Words>
  <Application>Microsoft Office PowerPoint</Application>
  <PresentationFormat>Presentación en pantalla (4:3)</PresentationFormat>
  <Paragraphs>144</Paragraphs>
  <Slides>19</Slides>
  <Notes>12</Notes>
  <HiddenSlides>0</HiddenSlides>
  <MMClips>0</MMClips>
  <ScaleCrop>false</ScaleCrop>
  <HeadingPairs>
    <vt:vector size="4" baseType="variant">
      <vt:variant>
        <vt:lpstr>Tema</vt:lpstr>
      </vt:variant>
      <vt:variant>
        <vt:i4>7</vt:i4>
      </vt:variant>
      <vt:variant>
        <vt:lpstr>Títulos de diapositiva</vt:lpstr>
      </vt:variant>
      <vt:variant>
        <vt:i4>19</vt:i4>
      </vt:variant>
    </vt:vector>
  </HeadingPairs>
  <TitlesOfParts>
    <vt:vector size="26" baseType="lpstr">
      <vt:lpstr>Diseño predeterminado</vt:lpstr>
      <vt:lpstr>1_Diseño predeterminado</vt:lpstr>
      <vt:lpstr>2_Diseño predeterminado</vt:lpstr>
      <vt:lpstr>3_Diseño predeterminado</vt:lpstr>
      <vt:lpstr>4_Diseño predeterminado</vt:lpstr>
      <vt:lpstr>5_Diseño predeterminado</vt:lpstr>
      <vt:lpstr>6_Diseño predeterminado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TUTORÍA</vt:lpstr>
      <vt:lpstr>Diapositiva 13</vt:lpstr>
      <vt:lpstr>CALENDARIO DE EVALUACIONES</vt:lpstr>
      <vt:lpstr>DIEZ NORMAS BÁSICAS DE FUNCIONAMIENTO</vt:lpstr>
      <vt:lpstr>Diapositiva 16</vt:lpstr>
      <vt:lpstr>SANCIONES UNIDAS A LAS AMONESTACIONES ESCRITAS</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PRIMERA REUNIÓN DEL TUTOR CON PADRES</dc:title>
  <dc:creator>Usuario</dc:creator>
  <cp:lastModifiedBy>DIRECCIÓN</cp:lastModifiedBy>
  <cp:revision>132</cp:revision>
  <cp:lastPrinted>1601-01-01T00:00:00Z</cp:lastPrinted>
  <dcterms:created xsi:type="dcterms:W3CDTF">2008-10-14T09:08:47Z</dcterms:created>
  <dcterms:modified xsi:type="dcterms:W3CDTF">2017-10-05T12:20:23Z</dcterms:modified>
</cp:coreProperties>
</file>